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0"/>
  </p:notesMasterIdLst>
  <p:sldIdLst>
    <p:sldId id="327" r:id="rId5"/>
    <p:sldId id="258" r:id="rId6"/>
    <p:sldId id="260" r:id="rId7"/>
    <p:sldId id="334" r:id="rId8"/>
    <p:sldId id="345" r:id="rId9"/>
    <p:sldId id="364" r:id="rId10"/>
    <p:sldId id="367" r:id="rId11"/>
    <p:sldId id="382" r:id="rId12"/>
    <p:sldId id="383" r:id="rId13"/>
    <p:sldId id="368" r:id="rId14"/>
    <p:sldId id="369" r:id="rId15"/>
    <p:sldId id="384" r:id="rId16"/>
    <p:sldId id="370" r:id="rId17"/>
    <p:sldId id="371" r:id="rId18"/>
    <p:sldId id="376" r:id="rId19"/>
  </p:sldIdLst>
  <p:sldSz cx="12192000" cy="6858000"/>
  <p:notesSz cx="6858000" cy="9144000"/>
  <p:embeddedFontLst>
    <p:embeddedFont>
      <p:font typeface="Arial Black" panose="020B0A04020102020204" pitchFamily="34" charset="0"/>
      <p:bold r:id="rId21"/>
    </p:embeddedFont>
  </p:embeddedFont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2027"/>
    <a:srgbClr val="494F54"/>
    <a:srgbClr val="003C7F"/>
    <a:srgbClr val="00254B"/>
    <a:srgbClr val="102648"/>
    <a:srgbClr val="212E62"/>
    <a:srgbClr val="0038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1" i="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1" i="0">
                <a:latin typeface="Arial" panose="020B0604020202020204" pitchFamily="34" charset="0"/>
              </a:defRPr>
            </a:lvl1pPr>
          </a:lstStyle>
          <a:p>
            <a:fld id="{EB1C85B5-3A92-2E4A-B584-49862450E220}" type="datetimeFigureOut">
              <a:rPr lang="en-GB" smtClean="0"/>
              <a:pPr/>
              <a:t>18/12/2025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1" i="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1" i="0">
                <a:latin typeface="Arial" panose="020B0604020202020204" pitchFamily="34" charset="0"/>
              </a:defRPr>
            </a:lvl1pPr>
          </a:lstStyle>
          <a:p>
            <a:fld id="{933DC97A-3EE3-3E45-9DD1-B71189B2E7F8}" type="slidenum">
              <a:rPr lang="en-GB" smtClean="0"/>
              <a:pPr/>
              <a:t>‹#›</a:t>
            </a:fld>
            <a:endParaRPr lang="en-GB"/>
          </a:p>
        </p:txBody>
      </p:sp>
    </p:spTree>
    <p:extLst>
      <p:ext uri="{BB962C8B-B14F-4D97-AF65-F5344CB8AC3E}">
        <p14:creationId xmlns:p14="http://schemas.microsoft.com/office/powerpoint/2010/main" val="108627874"/>
      </p:ext>
    </p:extLst>
  </p:cSld>
  <p:clrMap bg1="lt1" tx1="dk1" bg2="lt2" tx2="dk2" accent1="accent1" accent2="accent2" accent3="accent3" accent4="accent4" accent5="accent5" accent6="accent6" hlink="hlink" folHlink="folHlink"/>
  <p:notesStyle>
    <a:lvl1pPr marL="0" algn="l" defTabSz="914377" rtl="0" eaLnBrk="1" latinLnBrk="0" hangingPunct="1">
      <a:defRPr sz="1200" b="1" i="0" kern="1200">
        <a:solidFill>
          <a:schemeClr val="tx1"/>
        </a:solidFill>
        <a:latin typeface="Arial" panose="020B0604020202020204" pitchFamily="34" charset="0"/>
        <a:ea typeface="+mn-ea"/>
        <a:cs typeface="+mn-cs"/>
      </a:defRPr>
    </a:lvl1pPr>
    <a:lvl2pPr marL="457189" algn="l" defTabSz="914377" rtl="0" eaLnBrk="1" latinLnBrk="0" hangingPunct="1">
      <a:defRPr sz="1200" b="1" i="0" kern="1200">
        <a:solidFill>
          <a:schemeClr val="tx1"/>
        </a:solidFill>
        <a:latin typeface="Arial" panose="020B0604020202020204" pitchFamily="34" charset="0"/>
        <a:ea typeface="+mn-ea"/>
        <a:cs typeface="+mn-cs"/>
      </a:defRPr>
    </a:lvl2pPr>
    <a:lvl3pPr marL="914377" algn="l" defTabSz="914377" rtl="0" eaLnBrk="1" latinLnBrk="0" hangingPunct="1">
      <a:defRPr sz="1200" b="1" i="0" kern="1200">
        <a:solidFill>
          <a:schemeClr val="tx1"/>
        </a:solidFill>
        <a:latin typeface="Arial" panose="020B0604020202020204" pitchFamily="34" charset="0"/>
        <a:ea typeface="+mn-ea"/>
        <a:cs typeface="+mn-cs"/>
      </a:defRPr>
    </a:lvl3pPr>
    <a:lvl4pPr marL="1371566" algn="l" defTabSz="914377" rtl="0" eaLnBrk="1" latinLnBrk="0" hangingPunct="1">
      <a:defRPr sz="1200" b="1" i="0" kern="1200">
        <a:solidFill>
          <a:schemeClr val="tx1"/>
        </a:solidFill>
        <a:latin typeface="Arial" panose="020B0604020202020204" pitchFamily="34" charset="0"/>
        <a:ea typeface="+mn-ea"/>
        <a:cs typeface="+mn-cs"/>
      </a:defRPr>
    </a:lvl4pPr>
    <a:lvl5pPr marL="1828754" algn="l" defTabSz="914377" rtl="0" eaLnBrk="1" latinLnBrk="0" hangingPunct="1">
      <a:defRPr sz="1200" b="1" i="0" kern="1200">
        <a:solidFill>
          <a:schemeClr val="tx1"/>
        </a:solidFill>
        <a:latin typeface="Arial" panose="020B0604020202020204" pitchFamily="34" charset="0"/>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US"/>
          </a:p>
          <a:p>
            <a:endParaRPr lang="en-US"/>
          </a:p>
        </p:txBody>
      </p:sp>
      <p:sp>
        <p:nvSpPr>
          <p:cNvPr id="4" name="Slide Number Placeholder 3"/>
          <p:cNvSpPr>
            <a:spLocks noGrp="1"/>
          </p:cNvSpPr>
          <p:nvPr>
            <p:ph type="sldNum" sz="quarter" idx="5"/>
          </p:nvPr>
        </p:nvSpPr>
        <p:spPr/>
        <p:txBody>
          <a:bodyPr/>
          <a:lstStyle/>
          <a:p>
            <a:fld id="{933DC97A-3EE3-3E45-9DD1-B71189B2E7F8}" type="slidenum">
              <a:rPr lang="en-GB" smtClean="0"/>
              <a:pPr/>
              <a:t>6</a:t>
            </a:fld>
            <a:endParaRPr lang="en-GB"/>
          </a:p>
        </p:txBody>
      </p:sp>
    </p:spTree>
    <p:extLst>
      <p:ext uri="{BB962C8B-B14F-4D97-AF65-F5344CB8AC3E}">
        <p14:creationId xmlns:p14="http://schemas.microsoft.com/office/powerpoint/2010/main" val="255514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933DC97A-3EE3-3E45-9DD1-B71189B2E7F8}" type="slidenum">
              <a:rPr lang="en-GB" smtClean="0"/>
              <a:pPr/>
              <a:t>15</a:t>
            </a:fld>
            <a:endParaRPr lang="en-GB"/>
          </a:p>
        </p:txBody>
      </p:sp>
    </p:spTree>
    <p:extLst>
      <p:ext uri="{BB962C8B-B14F-4D97-AF65-F5344CB8AC3E}">
        <p14:creationId xmlns:p14="http://schemas.microsoft.com/office/powerpoint/2010/main" val="10802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old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275882"/>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064FCE4-3F77-6FDC-55A6-20116E855D23}"/>
              </a:ext>
            </a:extLst>
          </p:cNvPr>
          <p:cNvSpPr>
            <a:spLocks noGrp="1"/>
          </p:cNvSpPr>
          <p:nvPr>
            <p:ph type="pic" sz="quarter" idx="11"/>
          </p:nvPr>
        </p:nvSpPr>
        <p:spPr>
          <a:xfrm>
            <a:off x="0" y="0"/>
            <a:ext cx="12192000" cy="6858000"/>
          </a:xfrm>
          <a:prstGeom prst="rect">
            <a:avLst/>
          </a:prstGeom>
          <a:pattFill prst="wdUpDiag">
            <a:fgClr>
              <a:schemeClr val="accent2"/>
            </a:fgClr>
            <a:bgClr>
              <a:schemeClr val="bg1"/>
            </a:bgClr>
          </a:pattFill>
        </p:spPr>
      </p:sp>
    </p:spTree>
    <p:extLst>
      <p:ext uri="{BB962C8B-B14F-4D97-AF65-F5344CB8AC3E}">
        <p14:creationId xmlns:p14="http://schemas.microsoft.com/office/powerpoint/2010/main" val="36192675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2941FE-6860-EF44-94F5-9DDE9AEA392B}"/>
              </a:ext>
            </a:extLst>
          </p:cNvPr>
          <p:cNvSpPr/>
          <p:nvPr userDrawn="1"/>
        </p:nvSpPr>
        <p:spPr>
          <a:xfrm>
            <a:off x="0" y="206478"/>
            <a:ext cx="3159454" cy="6858000"/>
          </a:xfrm>
          <a:prstGeom prst="rect">
            <a:avLst/>
          </a:prstGeom>
          <a:solidFill>
            <a:srgbClr val="494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338"/>
          </a:p>
        </p:txBody>
      </p:sp>
      <p:sp>
        <p:nvSpPr>
          <p:cNvPr id="3" name="Picture Placeholder 2">
            <a:extLst>
              <a:ext uri="{FF2B5EF4-FFF2-40B4-BE49-F238E27FC236}">
                <a16:creationId xmlns:a16="http://schemas.microsoft.com/office/drawing/2014/main" id="{92E201E6-38FB-0143-8AC7-5BB4E14C8D1D}"/>
              </a:ext>
            </a:extLst>
          </p:cNvPr>
          <p:cNvSpPr>
            <a:spLocks noGrp="1"/>
          </p:cNvSpPr>
          <p:nvPr>
            <p:ph type="pic" sz="quarter" idx="10"/>
          </p:nvPr>
        </p:nvSpPr>
        <p:spPr>
          <a:xfrm>
            <a:off x="942294" y="803565"/>
            <a:ext cx="4143319" cy="6054436"/>
          </a:xfrm>
          <a:prstGeom prst="rect">
            <a:avLst/>
          </a:prstGeom>
          <a:pattFill prst="wdUpDiag">
            <a:fgClr>
              <a:schemeClr val="tx1"/>
            </a:fgClr>
            <a:bgClr>
              <a:schemeClr val="bg1"/>
            </a:bgClr>
          </a:pattFill>
        </p:spPr>
        <p:txBody>
          <a:bodyPr/>
          <a:lstStyle>
            <a:lvl1pPr>
              <a:defRPr sz="2000"/>
            </a:lvl1pPr>
          </a:lstStyle>
          <a:p>
            <a:endParaRPr lang="en-US"/>
          </a:p>
        </p:txBody>
      </p:sp>
      <p:sp>
        <p:nvSpPr>
          <p:cNvPr id="2" name="Content Placeholder 2">
            <a:extLst>
              <a:ext uri="{FF2B5EF4-FFF2-40B4-BE49-F238E27FC236}">
                <a16:creationId xmlns:a16="http://schemas.microsoft.com/office/drawing/2014/main" id="{BD241C2B-13DF-90F5-285A-F7B1BE6700F7}"/>
              </a:ext>
            </a:extLst>
          </p:cNvPr>
          <p:cNvSpPr>
            <a:spLocks noGrp="1"/>
          </p:cNvSpPr>
          <p:nvPr>
            <p:ph idx="1"/>
          </p:nvPr>
        </p:nvSpPr>
        <p:spPr>
          <a:xfrm>
            <a:off x="5576710" y="1625601"/>
            <a:ext cx="6098200" cy="4285342"/>
          </a:xfrm>
        </p:spPr>
        <p:txBody>
          <a:bodyPr>
            <a:normAutofit/>
          </a:bodyPr>
          <a:lstStyle>
            <a:lvl1pPr marL="0" indent="0">
              <a:lnSpc>
                <a:spcPct val="120000"/>
              </a:lnSpc>
              <a:spcBef>
                <a:spcPts val="0"/>
              </a:spcBef>
              <a:buNone/>
              <a:defRPr sz="1400" b="0" i="0">
                <a:latin typeface="Arial" panose="020B0604020202020204" pitchFamily="34" charset="0"/>
              </a:defRPr>
            </a:lvl1pPr>
            <a:lvl2pPr marL="457189" indent="0">
              <a:lnSpc>
                <a:spcPct val="120000"/>
              </a:lnSpc>
              <a:spcBef>
                <a:spcPts val="0"/>
              </a:spcBef>
              <a:buNone/>
              <a:defRPr sz="1400" b="0" i="0">
                <a:latin typeface="Arial" panose="020B0604020202020204" pitchFamily="34" charset="0"/>
              </a:defRPr>
            </a:lvl2pPr>
            <a:lvl3pPr marL="914377" indent="0">
              <a:lnSpc>
                <a:spcPct val="120000"/>
              </a:lnSpc>
              <a:spcBef>
                <a:spcPts val="0"/>
              </a:spcBef>
              <a:buNone/>
              <a:defRPr sz="1400" b="0" i="0">
                <a:latin typeface="Arial" panose="020B0604020202020204" pitchFamily="34" charset="0"/>
              </a:defRPr>
            </a:lvl3pPr>
            <a:lvl4pPr marL="1371566" indent="0">
              <a:lnSpc>
                <a:spcPct val="120000"/>
              </a:lnSpc>
              <a:spcBef>
                <a:spcPts val="0"/>
              </a:spcBef>
              <a:buNone/>
              <a:defRPr sz="1400" b="0" i="0">
                <a:latin typeface="Arial" panose="020B0604020202020204" pitchFamily="34" charset="0"/>
              </a:defRPr>
            </a:lvl4pPr>
            <a:lvl5pPr marL="1828754" indent="0">
              <a:lnSpc>
                <a:spcPct val="120000"/>
              </a:lnSpc>
              <a:spcBef>
                <a:spcPts val="0"/>
              </a:spcBef>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14260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368E37-7F0D-9AC0-F845-C3BC15ABBE2D}"/>
              </a:ext>
            </a:extLst>
          </p:cNvPr>
          <p:cNvSpPr/>
          <p:nvPr userDrawn="1"/>
        </p:nvSpPr>
        <p:spPr>
          <a:xfrm>
            <a:off x="6096000" y="4882390"/>
            <a:ext cx="6096000" cy="12745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a:extLst>
              <a:ext uri="{FF2B5EF4-FFF2-40B4-BE49-F238E27FC236}">
                <a16:creationId xmlns:a16="http://schemas.microsoft.com/office/drawing/2014/main" id="{D310C3CF-1D18-EF4F-A020-2A38A5A2DACC}"/>
              </a:ext>
            </a:extLst>
          </p:cNvPr>
          <p:cNvSpPr/>
          <p:nvPr userDrawn="1"/>
        </p:nvSpPr>
        <p:spPr>
          <a:xfrm>
            <a:off x="0" y="0"/>
            <a:ext cx="315945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338"/>
          </a:p>
        </p:txBody>
      </p:sp>
      <p:sp>
        <p:nvSpPr>
          <p:cNvPr id="3" name="Picture Placeholder 2">
            <a:extLst>
              <a:ext uri="{FF2B5EF4-FFF2-40B4-BE49-F238E27FC236}">
                <a16:creationId xmlns:a16="http://schemas.microsoft.com/office/drawing/2014/main" id="{92E201E6-38FB-0143-8AC7-5BB4E14C8D1D}"/>
              </a:ext>
            </a:extLst>
          </p:cNvPr>
          <p:cNvSpPr>
            <a:spLocks noGrp="1"/>
          </p:cNvSpPr>
          <p:nvPr>
            <p:ph type="pic" sz="quarter" idx="10"/>
          </p:nvPr>
        </p:nvSpPr>
        <p:spPr>
          <a:xfrm>
            <a:off x="912993" y="0"/>
            <a:ext cx="4268034" cy="5562600"/>
          </a:xfrm>
          <a:prstGeom prst="rect">
            <a:avLst/>
          </a:prstGeom>
          <a:pattFill prst="wdUpDiag">
            <a:fgClr>
              <a:schemeClr val="tx1"/>
            </a:fgClr>
            <a:bgClr>
              <a:schemeClr val="bg1"/>
            </a:bgClr>
          </a:pattFill>
        </p:spPr>
        <p:txBody>
          <a:bodyPr/>
          <a:lstStyle>
            <a:lvl1pPr>
              <a:defRPr sz="2000"/>
            </a:lvl1pPr>
          </a:lstStyle>
          <a:p>
            <a:endParaRPr lang="en-US"/>
          </a:p>
        </p:txBody>
      </p:sp>
      <p:sp>
        <p:nvSpPr>
          <p:cNvPr id="4" name="Picture Placeholder 2">
            <a:extLst>
              <a:ext uri="{FF2B5EF4-FFF2-40B4-BE49-F238E27FC236}">
                <a16:creationId xmlns:a16="http://schemas.microsoft.com/office/drawing/2014/main" id="{7456E570-A561-4BC5-8384-F07708E495EE}"/>
              </a:ext>
            </a:extLst>
          </p:cNvPr>
          <p:cNvSpPr>
            <a:spLocks noGrp="1"/>
          </p:cNvSpPr>
          <p:nvPr>
            <p:ph type="pic" sz="quarter" idx="11"/>
          </p:nvPr>
        </p:nvSpPr>
        <p:spPr>
          <a:xfrm>
            <a:off x="5790744" y="3731344"/>
            <a:ext cx="5488265" cy="3126658"/>
          </a:xfrm>
          <a:prstGeom prst="rect">
            <a:avLst/>
          </a:prstGeom>
          <a:pattFill prst="wdUpDiag">
            <a:fgClr>
              <a:schemeClr val="tx1"/>
            </a:fgClr>
            <a:bgClr>
              <a:schemeClr val="bg1"/>
            </a:bgClr>
          </a:pattFill>
        </p:spPr>
        <p:txBody>
          <a:bodyPr/>
          <a:lstStyle>
            <a:lvl1pPr>
              <a:defRPr sz="2000"/>
            </a:lvl1pPr>
          </a:lstStyle>
          <a:p>
            <a:endParaRPr lang="en-US"/>
          </a:p>
        </p:txBody>
      </p:sp>
      <p:sp>
        <p:nvSpPr>
          <p:cNvPr id="2" name="Content Placeholder 2">
            <a:extLst>
              <a:ext uri="{FF2B5EF4-FFF2-40B4-BE49-F238E27FC236}">
                <a16:creationId xmlns:a16="http://schemas.microsoft.com/office/drawing/2014/main" id="{B55A2A1A-024C-2BAC-F034-B63F4F910340}"/>
              </a:ext>
            </a:extLst>
          </p:cNvPr>
          <p:cNvSpPr>
            <a:spLocks noGrp="1"/>
          </p:cNvSpPr>
          <p:nvPr>
            <p:ph idx="1"/>
          </p:nvPr>
        </p:nvSpPr>
        <p:spPr>
          <a:xfrm>
            <a:off x="5790744" y="767643"/>
            <a:ext cx="5488263" cy="2544929"/>
          </a:xfrm>
        </p:spPr>
        <p:txBody>
          <a:bodyPr>
            <a:normAutofit/>
          </a:bodyPr>
          <a:lstStyle>
            <a:lvl1pPr marL="0" indent="0">
              <a:lnSpc>
                <a:spcPct val="120000"/>
              </a:lnSpc>
              <a:spcBef>
                <a:spcPts val="0"/>
              </a:spcBef>
              <a:buNone/>
              <a:defRPr sz="1400" b="0" i="0">
                <a:latin typeface="Arial" panose="020B0604020202020204" pitchFamily="34" charset="0"/>
              </a:defRPr>
            </a:lvl1pPr>
            <a:lvl2pPr marL="457189" indent="0">
              <a:lnSpc>
                <a:spcPct val="120000"/>
              </a:lnSpc>
              <a:spcBef>
                <a:spcPts val="0"/>
              </a:spcBef>
              <a:buNone/>
              <a:defRPr sz="1400" b="0" i="0">
                <a:latin typeface="Arial" panose="020B0604020202020204" pitchFamily="34" charset="0"/>
              </a:defRPr>
            </a:lvl2pPr>
            <a:lvl3pPr marL="914377" indent="0">
              <a:lnSpc>
                <a:spcPct val="120000"/>
              </a:lnSpc>
              <a:spcBef>
                <a:spcPts val="0"/>
              </a:spcBef>
              <a:buNone/>
              <a:defRPr sz="1400" b="0" i="0">
                <a:latin typeface="Arial" panose="020B0604020202020204" pitchFamily="34" charset="0"/>
              </a:defRPr>
            </a:lvl3pPr>
            <a:lvl4pPr marL="1371566" indent="0">
              <a:lnSpc>
                <a:spcPct val="120000"/>
              </a:lnSpc>
              <a:spcBef>
                <a:spcPts val="0"/>
              </a:spcBef>
              <a:buNone/>
              <a:defRPr sz="1400" b="0" i="0">
                <a:latin typeface="Arial" panose="020B0604020202020204" pitchFamily="34" charset="0"/>
              </a:defRPr>
            </a:lvl4pPr>
            <a:lvl5pPr marL="1828754" indent="0">
              <a:lnSpc>
                <a:spcPct val="120000"/>
              </a:lnSpc>
              <a:spcBef>
                <a:spcPts val="0"/>
              </a:spcBef>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76593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ntent + Slim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69C374-B2C8-4B5C-906F-B32C2D825753}"/>
              </a:ext>
            </a:extLst>
          </p:cNvPr>
          <p:cNvSpPr>
            <a:spLocks noGrp="1"/>
          </p:cNvSpPr>
          <p:nvPr>
            <p:ph type="pic" sz="quarter" idx="10"/>
          </p:nvPr>
        </p:nvSpPr>
        <p:spPr>
          <a:xfrm>
            <a:off x="4346222" y="1625600"/>
            <a:ext cx="2810308" cy="5232400"/>
          </a:xfrm>
          <a:prstGeom prst="rect">
            <a:avLst/>
          </a:prstGeom>
          <a:pattFill prst="wdUpDiag">
            <a:fgClr>
              <a:schemeClr val="tx1"/>
            </a:fgClr>
            <a:bgClr>
              <a:schemeClr val="bg1"/>
            </a:bgClr>
          </a:pattFill>
        </p:spPr>
        <p:txBody>
          <a:bodyPr/>
          <a:lstStyle>
            <a:lvl1pPr>
              <a:defRPr sz="2000">
                <a:solidFill>
                  <a:schemeClr val="tx2"/>
                </a:solidFill>
              </a:defRPr>
            </a:lvl1pPr>
          </a:lstStyle>
          <a:p>
            <a:endParaRPr lang="en-US"/>
          </a:p>
        </p:txBody>
      </p:sp>
      <p:sp>
        <p:nvSpPr>
          <p:cNvPr id="2" name="Content Placeholder 2">
            <a:extLst>
              <a:ext uri="{FF2B5EF4-FFF2-40B4-BE49-F238E27FC236}">
                <a16:creationId xmlns:a16="http://schemas.microsoft.com/office/drawing/2014/main" id="{7AE7766B-9CB5-4273-E31C-7310E42422BC}"/>
              </a:ext>
            </a:extLst>
          </p:cNvPr>
          <p:cNvSpPr>
            <a:spLocks noGrp="1"/>
          </p:cNvSpPr>
          <p:nvPr>
            <p:ph idx="1"/>
          </p:nvPr>
        </p:nvSpPr>
        <p:spPr>
          <a:xfrm>
            <a:off x="517090" y="1623057"/>
            <a:ext cx="3518462" cy="4287886"/>
          </a:xfrm>
        </p:spPr>
        <p:txBody>
          <a:bodyPr>
            <a:normAutofit/>
          </a:bodyPr>
          <a:lstStyle>
            <a:lvl1pPr marL="0" indent="0">
              <a:lnSpc>
                <a:spcPct val="120000"/>
              </a:lnSpc>
              <a:spcBef>
                <a:spcPts val="0"/>
              </a:spcBef>
              <a:buNone/>
              <a:defRPr sz="1400" b="0" i="0">
                <a:latin typeface="Arial" panose="020B0604020202020204" pitchFamily="34" charset="0"/>
              </a:defRPr>
            </a:lvl1pPr>
            <a:lvl2pPr marL="457189" indent="0">
              <a:lnSpc>
                <a:spcPct val="120000"/>
              </a:lnSpc>
              <a:spcBef>
                <a:spcPts val="0"/>
              </a:spcBef>
              <a:buNone/>
              <a:defRPr sz="1400" b="0" i="0">
                <a:latin typeface="Arial" panose="020B0604020202020204" pitchFamily="34" charset="0"/>
              </a:defRPr>
            </a:lvl2pPr>
            <a:lvl3pPr marL="914377" indent="0">
              <a:lnSpc>
                <a:spcPct val="120000"/>
              </a:lnSpc>
              <a:spcBef>
                <a:spcPts val="0"/>
              </a:spcBef>
              <a:buNone/>
              <a:defRPr sz="1400" b="0" i="0">
                <a:latin typeface="Arial" panose="020B0604020202020204" pitchFamily="34" charset="0"/>
              </a:defRPr>
            </a:lvl3pPr>
            <a:lvl4pPr marL="1371566" indent="0">
              <a:lnSpc>
                <a:spcPct val="120000"/>
              </a:lnSpc>
              <a:spcBef>
                <a:spcPts val="0"/>
              </a:spcBef>
              <a:buNone/>
              <a:defRPr sz="1400" b="0" i="0">
                <a:latin typeface="Arial" panose="020B0604020202020204" pitchFamily="34" charset="0"/>
              </a:defRPr>
            </a:lvl4pPr>
            <a:lvl5pPr marL="1828754" indent="0">
              <a:lnSpc>
                <a:spcPct val="120000"/>
              </a:lnSpc>
              <a:spcBef>
                <a:spcPts val="0"/>
              </a:spcBef>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2">
            <a:extLst>
              <a:ext uri="{FF2B5EF4-FFF2-40B4-BE49-F238E27FC236}">
                <a16:creationId xmlns:a16="http://schemas.microsoft.com/office/drawing/2014/main" id="{34DCE434-2B23-ED65-367F-773E05145C60}"/>
              </a:ext>
            </a:extLst>
          </p:cNvPr>
          <p:cNvSpPr>
            <a:spLocks noGrp="1"/>
          </p:cNvSpPr>
          <p:nvPr>
            <p:ph idx="11"/>
          </p:nvPr>
        </p:nvSpPr>
        <p:spPr>
          <a:xfrm>
            <a:off x="7583424" y="1623056"/>
            <a:ext cx="4091487" cy="4287886"/>
          </a:xfrm>
        </p:spPr>
        <p:txBody>
          <a:bodyPr>
            <a:normAutofit/>
          </a:bodyPr>
          <a:lstStyle>
            <a:lvl1pPr marL="0" indent="0">
              <a:lnSpc>
                <a:spcPct val="120000"/>
              </a:lnSpc>
              <a:spcBef>
                <a:spcPts val="0"/>
              </a:spcBef>
              <a:buNone/>
              <a:defRPr sz="1400" b="0" i="0">
                <a:latin typeface="Arial" panose="020B0604020202020204" pitchFamily="34" charset="0"/>
              </a:defRPr>
            </a:lvl1pPr>
            <a:lvl2pPr marL="457189" indent="0">
              <a:lnSpc>
                <a:spcPct val="120000"/>
              </a:lnSpc>
              <a:spcBef>
                <a:spcPts val="0"/>
              </a:spcBef>
              <a:buNone/>
              <a:defRPr sz="1400" b="0" i="0">
                <a:latin typeface="Arial" panose="020B0604020202020204" pitchFamily="34" charset="0"/>
              </a:defRPr>
            </a:lvl2pPr>
            <a:lvl3pPr marL="914377" indent="0">
              <a:lnSpc>
                <a:spcPct val="120000"/>
              </a:lnSpc>
              <a:spcBef>
                <a:spcPts val="0"/>
              </a:spcBef>
              <a:buNone/>
              <a:defRPr sz="1400" b="0" i="0">
                <a:latin typeface="Arial" panose="020B0604020202020204" pitchFamily="34" charset="0"/>
              </a:defRPr>
            </a:lvl3pPr>
            <a:lvl4pPr marL="1371566" indent="0">
              <a:lnSpc>
                <a:spcPct val="120000"/>
              </a:lnSpc>
              <a:spcBef>
                <a:spcPts val="0"/>
              </a:spcBef>
              <a:buNone/>
              <a:defRPr sz="1400" b="0" i="0">
                <a:latin typeface="Arial" panose="020B0604020202020204" pitchFamily="34" charset="0"/>
              </a:defRPr>
            </a:lvl4pPr>
            <a:lvl5pPr marL="1828754" indent="0">
              <a:lnSpc>
                <a:spcPct val="120000"/>
              </a:lnSpc>
              <a:spcBef>
                <a:spcPts val="0"/>
              </a:spcBef>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82BFA38A-8C0F-58F5-0BAB-F46B1CF5FCF9}"/>
              </a:ext>
            </a:extLst>
          </p:cNvPr>
          <p:cNvSpPr>
            <a:spLocks noGrp="1"/>
          </p:cNvSpPr>
          <p:nvPr>
            <p:ph type="title"/>
          </p:nvPr>
        </p:nvSpPr>
        <p:spPr/>
        <p:txBody>
          <a:bodyPr/>
          <a:lstStyle>
            <a:lvl1pPr>
              <a:defRPr>
                <a:solidFill>
                  <a:srgbClr val="C82027"/>
                </a:solidFill>
              </a:defRPr>
            </a:lvl1pPr>
          </a:lstStyle>
          <a:p>
            <a:r>
              <a:rPr lang="en-GB"/>
              <a:t>Click to edit Master title style</a:t>
            </a:r>
          </a:p>
        </p:txBody>
      </p:sp>
    </p:spTree>
    <p:extLst>
      <p:ext uri="{BB962C8B-B14F-4D97-AF65-F5344CB8AC3E}">
        <p14:creationId xmlns:p14="http://schemas.microsoft.com/office/powerpoint/2010/main" val="3731098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Arrow: Pentagon 3">
            <a:extLst>
              <a:ext uri="{FF2B5EF4-FFF2-40B4-BE49-F238E27FC236}">
                <a16:creationId xmlns:a16="http://schemas.microsoft.com/office/drawing/2014/main" id="{F21D12B9-CAB1-6666-4CD7-4E97B0DDA9A4}"/>
              </a:ext>
            </a:extLst>
          </p:cNvPr>
          <p:cNvSpPr/>
          <p:nvPr userDrawn="1"/>
        </p:nvSpPr>
        <p:spPr>
          <a:xfrm rot="5400000">
            <a:off x="4848337" y="-4847145"/>
            <a:ext cx="2495328" cy="12189619"/>
          </a:xfrm>
          <a:prstGeom prst="homePlate">
            <a:avLst>
              <a:gd name="adj" fmla="val 0"/>
            </a:avLst>
          </a:prstGeom>
          <a:solidFill>
            <a:srgbClr val="494F54"/>
          </a:solidFill>
          <a:ln>
            <a:solidFill>
              <a:srgbClr val="494F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338">
              <a:solidFill>
                <a:schemeClr val="tx2"/>
              </a:solidFill>
            </a:endParaRPr>
          </a:p>
        </p:txBody>
      </p:sp>
      <p:sp>
        <p:nvSpPr>
          <p:cNvPr id="5" name="Rectangle 4">
            <a:extLst>
              <a:ext uri="{FF2B5EF4-FFF2-40B4-BE49-F238E27FC236}">
                <a16:creationId xmlns:a16="http://schemas.microsoft.com/office/drawing/2014/main" id="{F128B485-08E1-F594-3A2C-EB030CF14E60}"/>
              </a:ext>
            </a:extLst>
          </p:cNvPr>
          <p:cNvSpPr/>
          <p:nvPr userDrawn="1"/>
        </p:nvSpPr>
        <p:spPr>
          <a:xfrm>
            <a:off x="1034230" y="1530312"/>
            <a:ext cx="2890031" cy="4407038"/>
          </a:xfrm>
          <a:prstGeom prst="rect">
            <a:avLst/>
          </a:prstGeom>
          <a:gradFill flip="none" rotWithShape="1">
            <a:gsLst>
              <a:gs pos="0">
                <a:schemeClr val="bg1">
                  <a:lumMod val="95000"/>
                </a:schemeClr>
              </a:gs>
              <a:gs pos="100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338"/>
          </a:p>
        </p:txBody>
      </p:sp>
      <p:sp>
        <p:nvSpPr>
          <p:cNvPr id="19" name="Rectangle 18">
            <a:extLst>
              <a:ext uri="{FF2B5EF4-FFF2-40B4-BE49-F238E27FC236}">
                <a16:creationId xmlns:a16="http://schemas.microsoft.com/office/drawing/2014/main" id="{8D9C1D71-08BF-73CD-07C2-987A1595930F}"/>
              </a:ext>
            </a:extLst>
          </p:cNvPr>
          <p:cNvSpPr/>
          <p:nvPr userDrawn="1"/>
        </p:nvSpPr>
        <p:spPr>
          <a:xfrm>
            <a:off x="4584289" y="1549262"/>
            <a:ext cx="2890031" cy="4407038"/>
          </a:xfrm>
          <a:prstGeom prst="rect">
            <a:avLst/>
          </a:prstGeom>
          <a:gradFill>
            <a:gsLst>
              <a:gs pos="0">
                <a:schemeClr val="bg1">
                  <a:lumMod val="95000"/>
                </a:schemeClr>
              </a:gs>
              <a:gs pos="100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338"/>
          </a:p>
        </p:txBody>
      </p:sp>
      <p:sp>
        <p:nvSpPr>
          <p:cNvPr id="32" name="Rectangle 31">
            <a:extLst>
              <a:ext uri="{FF2B5EF4-FFF2-40B4-BE49-F238E27FC236}">
                <a16:creationId xmlns:a16="http://schemas.microsoft.com/office/drawing/2014/main" id="{6F4932CB-9FF0-D4C8-C4CA-ADD530E9CF6F}"/>
              </a:ext>
            </a:extLst>
          </p:cNvPr>
          <p:cNvSpPr/>
          <p:nvPr userDrawn="1"/>
        </p:nvSpPr>
        <p:spPr>
          <a:xfrm>
            <a:off x="8200292" y="1557756"/>
            <a:ext cx="2890031" cy="4407038"/>
          </a:xfrm>
          <a:prstGeom prst="rect">
            <a:avLst/>
          </a:prstGeom>
          <a:gradFill>
            <a:gsLst>
              <a:gs pos="0">
                <a:schemeClr val="bg1">
                  <a:lumMod val="95000"/>
                </a:schemeClr>
              </a:gs>
              <a:gs pos="100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338"/>
          </a:p>
        </p:txBody>
      </p:sp>
      <p:sp>
        <p:nvSpPr>
          <p:cNvPr id="2" name="Title 1">
            <a:extLst>
              <a:ext uri="{FF2B5EF4-FFF2-40B4-BE49-F238E27FC236}">
                <a16:creationId xmlns:a16="http://schemas.microsoft.com/office/drawing/2014/main" id="{8CCAD23F-B0A1-4CF5-363F-7EEAF537B394}"/>
              </a:ext>
            </a:extLst>
          </p:cNvPr>
          <p:cNvSpPr>
            <a:spLocks noGrp="1"/>
          </p:cNvSpPr>
          <p:nvPr>
            <p:ph type="title"/>
          </p:nvPr>
        </p:nvSpPr>
        <p:spPr/>
        <p:txBody>
          <a:bodyPr/>
          <a:lstStyle>
            <a:lvl1pPr>
              <a:defRPr>
                <a:solidFill>
                  <a:schemeClr val="bg1"/>
                </a:solidFill>
              </a:defRPr>
            </a:lvl1pPr>
          </a:lstStyle>
          <a:p>
            <a:r>
              <a:rPr lang="en-GB"/>
              <a:t>Click to edit Master title style</a:t>
            </a:r>
          </a:p>
        </p:txBody>
      </p:sp>
      <p:sp>
        <p:nvSpPr>
          <p:cNvPr id="45" name="Content Placeholder 2">
            <a:extLst>
              <a:ext uri="{FF2B5EF4-FFF2-40B4-BE49-F238E27FC236}">
                <a16:creationId xmlns:a16="http://schemas.microsoft.com/office/drawing/2014/main" id="{0E3F07A4-AB25-70BB-A1EB-F3A39C99A287}"/>
              </a:ext>
            </a:extLst>
          </p:cNvPr>
          <p:cNvSpPr>
            <a:spLocks noGrp="1"/>
          </p:cNvSpPr>
          <p:nvPr>
            <p:ph sz="half" idx="1"/>
          </p:nvPr>
        </p:nvSpPr>
        <p:spPr>
          <a:xfrm>
            <a:off x="1237895" y="1751952"/>
            <a:ext cx="2482699" cy="3975748"/>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6" name="Content Placeholder 3">
            <a:extLst>
              <a:ext uri="{FF2B5EF4-FFF2-40B4-BE49-F238E27FC236}">
                <a16:creationId xmlns:a16="http://schemas.microsoft.com/office/drawing/2014/main" id="{2F413882-7F0E-32BE-2531-EF1446D3634C}"/>
              </a:ext>
            </a:extLst>
          </p:cNvPr>
          <p:cNvSpPr>
            <a:spLocks noGrp="1"/>
          </p:cNvSpPr>
          <p:nvPr>
            <p:ph sz="half" idx="2"/>
          </p:nvPr>
        </p:nvSpPr>
        <p:spPr>
          <a:xfrm>
            <a:off x="4797145" y="1751952"/>
            <a:ext cx="2482699" cy="3975748"/>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7" name="Content Placeholder 2">
            <a:extLst>
              <a:ext uri="{FF2B5EF4-FFF2-40B4-BE49-F238E27FC236}">
                <a16:creationId xmlns:a16="http://schemas.microsoft.com/office/drawing/2014/main" id="{928517E4-43D4-3B00-0F39-76F1F02E9DF6}"/>
              </a:ext>
            </a:extLst>
          </p:cNvPr>
          <p:cNvSpPr>
            <a:spLocks noGrp="1"/>
          </p:cNvSpPr>
          <p:nvPr>
            <p:ph sz="half" idx="10"/>
          </p:nvPr>
        </p:nvSpPr>
        <p:spPr>
          <a:xfrm>
            <a:off x="8403957" y="1751952"/>
            <a:ext cx="2482699" cy="3975748"/>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4917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Coll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6B1F77-23EF-7C91-0690-0894F5674808}"/>
              </a:ext>
            </a:extLst>
          </p:cNvPr>
          <p:cNvSpPr/>
          <p:nvPr userDrawn="1"/>
        </p:nvSpPr>
        <p:spPr>
          <a:xfrm>
            <a:off x="0" y="0"/>
            <a:ext cx="4855028" cy="330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338"/>
          </a:p>
        </p:txBody>
      </p:sp>
      <p:sp>
        <p:nvSpPr>
          <p:cNvPr id="6" name="Rectangle 5">
            <a:extLst>
              <a:ext uri="{FF2B5EF4-FFF2-40B4-BE49-F238E27FC236}">
                <a16:creationId xmlns:a16="http://schemas.microsoft.com/office/drawing/2014/main" id="{C22C5D53-B6E1-01FB-9D89-966B75BE2A8B}"/>
              </a:ext>
            </a:extLst>
          </p:cNvPr>
          <p:cNvSpPr/>
          <p:nvPr userDrawn="1"/>
        </p:nvSpPr>
        <p:spPr>
          <a:xfrm>
            <a:off x="9976624" y="0"/>
            <a:ext cx="2215376" cy="6858000"/>
          </a:xfrm>
          <a:prstGeom prst="rect">
            <a:avLst/>
          </a:prstGeom>
          <a:solidFill>
            <a:srgbClr val="C8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338"/>
          </a:p>
        </p:txBody>
      </p:sp>
      <p:sp>
        <p:nvSpPr>
          <p:cNvPr id="3" name="Picture Placeholder 8">
            <a:extLst>
              <a:ext uri="{FF2B5EF4-FFF2-40B4-BE49-F238E27FC236}">
                <a16:creationId xmlns:a16="http://schemas.microsoft.com/office/drawing/2014/main" id="{FF3FC205-7389-2968-C74D-289FBC06E147}"/>
              </a:ext>
            </a:extLst>
          </p:cNvPr>
          <p:cNvSpPr>
            <a:spLocks noGrp="1"/>
          </p:cNvSpPr>
          <p:nvPr>
            <p:ph type="pic" sz="quarter" idx="10"/>
          </p:nvPr>
        </p:nvSpPr>
        <p:spPr>
          <a:xfrm>
            <a:off x="9710059" y="980824"/>
            <a:ext cx="2481942" cy="2471055"/>
          </a:xfrm>
          <a:custGeom>
            <a:avLst/>
            <a:gdLst>
              <a:gd name="connsiteX0" fmla="*/ 0 w 2326077"/>
              <a:gd name="connsiteY0" fmla="*/ 0 h 2471055"/>
              <a:gd name="connsiteX1" fmla="*/ 2326077 w 2326077"/>
              <a:gd name="connsiteY1" fmla="*/ 0 h 2471055"/>
              <a:gd name="connsiteX2" fmla="*/ 2326077 w 2326077"/>
              <a:gd name="connsiteY2" fmla="*/ 2471055 h 2471055"/>
              <a:gd name="connsiteX3" fmla="*/ 0 w 2326077"/>
              <a:gd name="connsiteY3" fmla="*/ 2471055 h 2471055"/>
            </a:gdLst>
            <a:ahLst/>
            <a:cxnLst>
              <a:cxn ang="0">
                <a:pos x="connsiteX0" y="connsiteY0"/>
              </a:cxn>
              <a:cxn ang="0">
                <a:pos x="connsiteX1" y="connsiteY1"/>
              </a:cxn>
              <a:cxn ang="0">
                <a:pos x="connsiteX2" y="connsiteY2"/>
              </a:cxn>
              <a:cxn ang="0">
                <a:pos x="connsiteX3" y="connsiteY3"/>
              </a:cxn>
            </a:cxnLst>
            <a:rect l="l" t="t" r="r" b="b"/>
            <a:pathLst>
              <a:path w="2326077" h="2471055">
                <a:moveTo>
                  <a:pt x="0" y="0"/>
                </a:moveTo>
                <a:lnTo>
                  <a:pt x="2326077" y="0"/>
                </a:lnTo>
                <a:lnTo>
                  <a:pt x="2326077" y="2471055"/>
                </a:lnTo>
                <a:lnTo>
                  <a:pt x="0" y="2471055"/>
                </a:lnTo>
                <a:close/>
              </a:path>
            </a:pathLst>
          </a:custGeom>
          <a:pattFill prst="wdUpDiag">
            <a:fgClr>
              <a:schemeClr val="tx1"/>
            </a:fgClr>
            <a:bgClr>
              <a:schemeClr val="bg1"/>
            </a:bgClr>
          </a:pattFill>
        </p:spPr>
        <p:txBody>
          <a:bodyPr wrap="square">
            <a:noAutofit/>
          </a:bodyPr>
          <a:lstStyle/>
          <a:p>
            <a:endParaRPr lang="en-ID"/>
          </a:p>
        </p:txBody>
      </p:sp>
      <p:sp>
        <p:nvSpPr>
          <p:cNvPr id="4" name="Picture Placeholder 7">
            <a:extLst>
              <a:ext uri="{FF2B5EF4-FFF2-40B4-BE49-F238E27FC236}">
                <a16:creationId xmlns:a16="http://schemas.microsoft.com/office/drawing/2014/main" id="{F2B95EFB-A5DB-1698-5332-0F71F544F457}"/>
              </a:ext>
            </a:extLst>
          </p:cNvPr>
          <p:cNvSpPr>
            <a:spLocks noGrp="1"/>
          </p:cNvSpPr>
          <p:nvPr>
            <p:ph type="pic" sz="quarter" idx="11"/>
          </p:nvPr>
        </p:nvSpPr>
        <p:spPr>
          <a:xfrm>
            <a:off x="0" y="980824"/>
            <a:ext cx="4855029" cy="4919231"/>
          </a:xfrm>
          <a:custGeom>
            <a:avLst/>
            <a:gdLst>
              <a:gd name="connsiteX0" fmla="*/ 0 w 4855029"/>
              <a:gd name="connsiteY0" fmla="*/ 0 h 4919231"/>
              <a:gd name="connsiteX1" fmla="*/ 4855029 w 4855029"/>
              <a:gd name="connsiteY1" fmla="*/ 0 h 4919231"/>
              <a:gd name="connsiteX2" fmla="*/ 4855029 w 4855029"/>
              <a:gd name="connsiteY2" fmla="*/ 4919231 h 4919231"/>
              <a:gd name="connsiteX3" fmla="*/ 0 w 4855029"/>
              <a:gd name="connsiteY3" fmla="*/ 4919231 h 4919231"/>
            </a:gdLst>
            <a:ahLst/>
            <a:cxnLst>
              <a:cxn ang="0">
                <a:pos x="connsiteX0" y="connsiteY0"/>
              </a:cxn>
              <a:cxn ang="0">
                <a:pos x="connsiteX1" y="connsiteY1"/>
              </a:cxn>
              <a:cxn ang="0">
                <a:pos x="connsiteX2" y="connsiteY2"/>
              </a:cxn>
              <a:cxn ang="0">
                <a:pos x="connsiteX3" y="connsiteY3"/>
              </a:cxn>
            </a:cxnLst>
            <a:rect l="l" t="t" r="r" b="b"/>
            <a:pathLst>
              <a:path w="4855029" h="4919231">
                <a:moveTo>
                  <a:pt x="0" y="0"/>
                </a:moveTo>
                <a:lnTo>
                  <a:pt x="4855029" y="0"/>
                </a:lnTo>
                <a:lnTo>
                  <a:pt x="4855029" y="4919231"/>
                </a:lnTo>
                <a:lnTo>
                  <a:pt x="0" y="4919231"/>
                </a:lnTo>
                <a:close/>
              </a:path>
            </a:pathLst>
          </a:custGeom>
          <a:pattFill prst="wdUpDiag">
            <a:fgClr>
              <a:schemeClr val="tx1"/>
            </a:fgClr>
            <a:bgClr>
              <a:schemeClr val="bg1"/>
            </a:bgClr>
          </a:pattFill>
        </p:spPr>
        <p:txBody>
          <a:bodyPr wrap="square">
            <a:noAutofit/>
          </a:bodyPr>
          <a:lstStyle/>
          <a:p>
            <a:endParaRPr lang="en-ID"/>
          </a:p>
        </p:txBody>
      </p:sp>
      <p:sp>
        <p:nvSpPr>
          <p:cNvPr id="13" name="Picture Placeholder 7">
            <a:extLst>
              <a:ext uri="{FF2B5EF4-FFF2-40B4-BE49-F238E27FC236}">
                <a16:creationId xmlns:a16="http://schemas.microsoft.com/office/drawing/2014/main" id="{160D3B34-6C8E-4BE3-594C-6ABBFC57B9C0}"/>
              </a:ext>
            </a:extLst>
          </p:cNvPr>
          <p:cNvSpPr>
            <a:spLocks noGrp="1"/>
          </p:cNvSpPr>
          <p:nvPr>
            <p:ph type="pic" sz="quarter" idx="12"/>
          </p:nvPr>
        </p:nvSpPr>
        <p:spPr>
          <a:xfrm>
            <a:off x="4855029" y="3451877"/>
            <a:ext cx="7336972" cy="2425300"/>
          </a:xfrm>
          <a:custGeom>
            <a:avLst/>
            <a:gdLst>
              <a:gd name="connsiteX0" fmla="*/ 0 w 4855029"/>
              <a:gd name="connsiteY0" fmla="*/ 0 h 4919231"/>
              <a:gd name="connsiteX1" fmla="*/ 4855029 w 4855029"/>
              <a:gd name="connsiteY1" fmla="*/ 0 h 4919231"/>
              <a:gd name="connsiteX2" fmla="*/ 4855029 w 4855029"/>
              <a:gd name="connsiteY2" fmla="*/ 4919231 h 4919231"/>
              <a:gd name="connsiteX3" fmla="*/ 0 w 4855029"/>
              <a:gd name="connsiteY3" fmla="*/ 4919231 h 4919231"/>
            </a:gdLst>
            <a:ahLst/>
            <a:cxnLst>
              <a:cxn ang="0">
                <a:pos x="connsiteX0" y="connsiteY0"/>
              </a:cxn>
              <a:cxn ang="0">
                <a:pos x="connsiteX1" y="connsiteY1"/>
              </a:cxn>
              <a:cxn ang="0">
                <a:pos x="connsiteX2" y="connsiteY2"/>
              </a:cxn>
              <a:cxn ang="0">
                <a:pos x="connsiteX3" y="connsiteY3"/>
              </a:cxn>
            </a:cxnLst>
            <a:rect l="l" t="t" r="r" b="b"/>
            <a:pathLst>
              <a:path w="4855029" h="4919231">
                <a:moveTo>
                  <a:pt x="0" y="0"/>
                </a:moveTo>
                <a:lnTo>
                  <a:pt x="4855029" y="0"/>
                </a:lnTo>
                <a:lnTo>
                  <a:pt x="4855029" y="4919231"/>
                </a:lnTo>
                <a:lnTo>
                  <a:pt x="0" y="4919231"/>
                </a:lnTo>
                <a:close/>
              </a:path>
            </a:pathLst>
          </a:custGeom>
          <a:pattFill prst="wdUpDiag">
            <a:fgClr>
              <a:schemeClr val="tx1"/>
            </a:fgClr>
            <a:bgClr>
              <a:schemeClr val="bg1"/>
            </a:bgClr>
          </a:pattFill>
        </p:spPr>
        <p:txBody>
          <a:bodyPr wrap="square">
            <a:noAutofit/>
          </a:bodyPr>
          <a:lstStyle/>
          <a:p>
            <a:endParaRPr lang="en-ID"/>
          </a:p>
        </p:txBody>
      </p:sp>
      <p:sp>
        <p:nvSpPr>
          <p:cNvPr id="7" name="Picture Placeholder 7">
            <a:extLst>
              <a:ext uri="{FF2B5EF4-FFF2-40B4-BE49-F238E27FC236}">
                <a16:creationId xmlns:a16="http://schemas.microsoft.com/office/drawing/2014/main" id="{0BDC8EAF-4FB1-FD1A-2C53-6A0F9CCD6F5E}"/>
              </a:ext>
            </a:extLst>
          </p:cNvPr>
          <p:cNvSpPr>
            <a:spLocks noGrp="1"/>
          </p:cNvSpPr>
          <p:nvPr>
            <p:ph type="pic" sz="quarter" idx="13"/>
          </p:nvPr>
        </p:nvSpPr>
        <p:spPr>
          <a:xfrm>
            <a:off x="4855028" y="980823"/>
            <a:ext cx="4855031" cy="2471054"/>
          </a:xfrm>
          <a:custGeom>
            <a:avLst/>
            <a:gdLst>
              <a:gd name="connsiteX0" fmla="*/ 0 w 4855029"/>
              <a:gd name="connsiteY0" fmla="*/ 0 h 4919231"/>
              <a:gd name="connsiteX1" fmla="*/ 4855029 w 4855029"/>
              <a:gd name="connsiteY1" fmla="*/ 0 h 4919231"/>
              <a:gd name="connsiteX2" fmla="*/ 4855029 w 4855029"/>
              <a:gd name="connsiteY2" fmla="*/ 4919231 h 4919231"/>
              <a:gd name="connsiteX3" fmla="*/ 0 w 4855029"/>
              <a:gd name="connsiteY3" fmla="*/ 4919231 h 4919231"/>
            </a:gdLst>
            <a:ahLst/>
            <a:cxnLst>
              <a:cxn ang="0">
                <a:pos x="connsiteX0" y="connsiteY0"/>
              </a:cxn>
              <a:cxn ang="0">
                <a:pos x="connsiteX1" y="connsiteY1"/>
              </a:cxn>
              <a:cxn ang="0">
                <a:pos x="connsiteX2" y="connsiteY2"/>
              </a:cxn>
              <a:cxn ang="0">
                <a:pos x="connsiteX3" y="connsiteY3"/>
              </a:cxn>
            </a:cxnLst>
            <a:rect l="l" t="t" r="r" b="b"/>
            <a:pathLst>
              <a:path w="4855029" h="4919231">
                <a:moveTo>
                  <a:pt x="0" y="0"/>
                </a:moveTo>
                <a:lnTo>
                  <a:pt x="4855029" y="0"/>
                </a:lnTo>
                <a:lnTo>
                  <a:pt x="4855029" y="4919231"/>
                </a:lnTo>
                <a:lnTo>
                  <a:pt x="0" y="4919231"/>
                </a:lnTo>
                <a:close/>
              </a:path>
            </a:pathLst>
          </a:custGeom>
          <a:pattFill prst="wdUpDiag">
            <a:fgClr>
              <a:schemeClr val="tx1"/>
            </a:fgClr>
            <a:bgClr>
              <a:schemeClr val="bg1"/>
            </a:bgClr>
          </a:pattFill>
        </p:spPr>
        <p:txBody>
          <a:bodyPr wrap="square">
            <a:noAutofit/>
          </a:bodyPr>
          <a:lstStyle/>
          <a:p>
            <a:endParaRPr lang="en-ID"/>
          </a:p>
        </p:txBody>
      </p:sp>
      <p:pic>
        <p:nvPicPr>
          <p:cNvPr id="5" name="Picture 4">
            <a:extLst>
              <a:ext uri="{FF2B5EF4-FFF2-40B4-BE49-F238E27FC236}">
                <a16:creationId xmlns:a16="http://schemas.microsoft.com/office/drawing/2014/main" id="{2F330D4F-CB75-738F-5F1B-79A370065B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3281498" y="3069933"/>
            <a:ext cx="3147060" cy="786765"/>
          </a:xfrm>
          <a:prstGeom prst="rect">
            <a:avLst/>
          </a:prstGeom>
        </p:spPr>
      </p:pic>
    </p:spTree>
    <p:extLst>
      <p:ext uri="{BB962C8B-B14F-4D97-AF65-F5344CB8AC3E}">
        <p14:creationId xmlns:p14="http://schemas.microsoft.com/office/powerpoint/2010/main" val="226688029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3EA4072-7B06-94D2-0A9A-5BA82D96A7AD}"/>
              </a:ext>
            </a:extLst>
          </p:cNvPr>
          <p:cNvSpPr>
            <a:spLocks noGrp="1"/>
          </p:cNvSpPr>
          <p:nvPr>
            <p:ph type="pic" sz="quarter" idx="12"/>
          </p:nvPr>
        </p:nvSpPr>
        <p:spPr>
          <a:xfrm>
            <a:off x="517093" y="1766470"/>
            <a:ext cx="2472124" cy="1908420"/>
          </a:xfrm>
          <a:pattFill prst="wdUpDiag">
            <a:fgClr>
              <a:schemeClr val="tx1"/>
            </a:fgClr>
            <a:bgClr>
              <a:schemeClr val="bg1"/>
            </a:bgClr>
          </a:pattFill>
        </p:spPr>
        <p:txBody>
          <a:bodyPr>
            <a:normAutofit/>
          </a:bodyPr>
          <a:lstStyle>
            <a:lvl1pPr>
              <a:defRPr sz="2000" b="0" i="0">
                <a:latin typeface="Arial" panose="020B0604020202020204" pitchFamily="34" charset="0"/>
              </a:defRPr>
            </a:lvl1pPr>
          </a:lstStyle>
          <a:p>
            <a:endParaRPr lang="en-GB"/>
          </a:p>
        </p:txBody>
      </p:sp>
      <p:sp>
        <p:nvSpPr>
          <p:cNvPr id="11" name="Picture Placeholder 7">
            <a:extLst>
              <a:ext uri="{FF2B5EF4-FFF2-40B4-BE49-F238E27FC236}">
                <a16:creationId xmlns:a16="http://schemas.microsoft.com/office/drawing/2014/main" id="{E6CA20BC-436E-6FBC-83D0-FC2347F7F894}"/>
              </a:ext>
            </a:extLst>
          </p:cNvPr>
          <p:cNvSpPr>
            <a:spLocks noGrp="1"/>
          </p:cNvSpPr>
          <p:nvPr>
            <p:ph type="pic" sz="quarter" idx="13"/>
          </p:nvPr>
        </p:nvSpPr>
        <p:spPr>
          <a:xfrm>
            <a:off x="3197193" y="1766470"/>
            <a:ext cx="2472124" cy="1908420"/>
          </a:xfrm>
          <a:pattFill prst="wdUpDiag">
            <a:fgClr>
              <a:schemeClr val="tx1"/>
            </a:fgClr>
            <a:bgClr>
              <a:schemeClr val="bg1"/>
            </a:bgClr>
          </a:pattFill>
        </p:spPr>
        <p:txBody>
          <a:bodyPr>
            <a:normAutofit/>
          </a:bodyPr>
          <a:lstStyle>
            <a:lvl1pPr>
              <a:defRPr sz="2000" b="0" i="0">
                <a:latin typeface="Arial" panose="020B0604020202020204" pitchFamily="34" charset="0"/>
              </a:defRPr>
            </a:lvl1pPr>
          </a:lstStyle>
          <a:p>
            <a:endParaRPr lang="en-GB"/>
          </a:p>
        </p:txBody>
      </p:sp>
      <p:sp>
        <p:nvSpPr>
          <p:cNvPr id="12" name="Picture Placeholder 7">
            <a:extLst>
              <a:ext uri="{FF2B5EF4-FFF2-40B4-BE49-F238E27FC236}">
                <a16:creationId xmlns:a16="http://schemas.microsoft.com/office/drawing/2014/main" id="{3A866602-FE0E-B9B9-FBEA-84AE8A56676C}"/>
              </a:ext>
            </a:extLst>
          </p:cNvPr>
          <p:cNvSpPr>
            <a:spLocks noGrp="1"/>
          </p:cNvSpPr>
          <p:nvPr>
            <p:ph type="pic" sz="quarter" idx="14"/>
          </p:nvPr>
        </p:nvSpPr>
        <p:spPr>
          <a:xfrm>
            <a:off x="5877293" y="1766470"/>
            <a:ext cx="2472124" cy="1908420"/>
          </a:xfrm>
          <a:pattFill prst="wdUpDiag">
            <a:fgClr>
              <a:schemeClr val="tx1"/>
            </a:fgClr>
            <a:bgClr>
              <a:schemeClr val="bg1"/>
            </a:bgClr>
          </a:pattFill>
        </p:spPr>
        <p:txBody>
          <a:bodyPr>
            <a:normAutofit/>
          </a:bodyPr>
          <a:lstStyle>
            <a:lvl1pPr>
              <a:defRPr sz="2000" b="0" i="0">
                <a:latin typeface="Arial" panose="020B0604020202020204" pitchFamily="34" charset="0"/>
              </a:defRPr>
            </a:lvl1pPr>
          </a:lstStyle>
          <a:p>
            <a:endParaRPr lang="en-GB"/>
          </a:p>
        </p:txBody>
      </p:sp>
      <p:sp>
        <p:nvSpPr>
          <p:cNvPr id="13" name="Picture Placeholder 7">
            <a:extLst>
              <a:ext uri="{FF2B5EF4-FFF2-40B4-BE49-F238E27FC236}">
                <a16:creationId xmlns:a16="http://schemas.microsoft.com/office/drawing/2014/main" id="{A217BB80-2B6D-F4D6-EE94-A1786C2D540D}"/>
              </a:ext>
            </a:extLst>
          </p:cNvPr>
          <p:cNvSpPr>
            <a:spLocks noGrp="1"/>
          </p:cNvSpPr>
          <p:nvPr>
            <p:ph type="pic" sz="quarter" idx="15"/>
          </p:nvPr>
        </p:nvSpPr>
        <p:spPr>
          <a:xfrm>
            <a:off x="8557393" y="1766470"/>
            <a:ext cx="2472124" cy="1908420"/>
          </a:xfrm>
          <a:pattFill prst="wdUpDiag">
            <a:fgClr>
              <a:schemeClr val="tx1"/>
            </a:fgClr>
            <a:bgClr>
              <a:schemeClr val="bg1"/>
            </a:bgClr>
          </a:pattFill>
        </p:spPr>
        <p:txBody>
          <a:bodyPr>
            <a:normAutofit/>
          </a:bodyPr>
          <a:lstStyle>
            <a:lvl1pPr>
              <a:defRPr sz="2000" b="0" i="0">
                <a:latin typeface="Arial" panose="020B0604020202020204" pitchFamily="34" charset="0"/>
              </a:defRPr>
            </a:lvl1pPr>
          </a:lstStyle>
          <a:p>
            <a:endParaRPr lang="en-GB"/>
          </a:p>
        </p:txBody>
      </p:sp>
      <p:sp>
        <p:nvSpPr>
          <p:cNvPr id="18" name="Picture Placeholder 7">
            <a:extLst>
              <a:ext uri="{FF2B5EF4-FFF2-40B4-BE49-F238E27FC236}">
                <a16:creationId xmlns:a16="http://schemas.microsoft.com/office/drawing/2014/main" id="{80409672-86B8-5DC2-92D6-4623BAEB5729}"/>
              </a:ext>
            </a:extLst>
          </p:cNvPr>
          <p:cNvSpPr>
            <a:spLocks noGrp="1"/>
          </p:cNvSpPr>
          <p:nvPr>
            <p:ph type="pic" sz="quarter" idx="20"/>
          </p:nvPr>
        </p:nvSpPr>
        <p:spPr>
          <a:xfrm>
            <a:off x="517090" y="3843410"/>
            <a:ext cx="2472124" cy="1908420"/>
          </a:xfrm>
          <a:pattFill prst="wdUpDiag">
            <a:fgClr>
              <a:schemeClr val="tx1"/>
            </a:fgClr>
            <a:bgClr>
              <a:schemeClr val="bg1"/>
            </a:bgClr>
          </a:pattFill>
        </p:spPr>
        <p:txBody>
          <a:bodyPr>
            <a:normAutofit/>
          </a:bodyPr>
          <a:lstStyle>
            <a:lvl1pPr>
              <a:defRPr sz="2000" b="0" i="0">
                <a:latin typeface="Arial" panose="020B0604020202020204" pitchFamily="34" charset="0"/>
              </a:defRPr>
            </a:lvl1pPr>
          </a:lstStyle>
          <a:p>
            <a:endParaRPr lang="en-GB"/>
          </a:p>
        </p:txBody>
      </p:sp>
      <p:sp>
        <p:nvSpPr>
          <p:cNvPr id="19" name="Picture Placeholder 7">
            <a:extLst>
              <a:ext uri="{FF2B5EF4-FFF2-40B4-BE49-F238E27FC236}">
                <a16:creationId xmlns:a16="http://schemas.microsoft.com/office/drawing/2014/main" id="{6C062791-EFC0-90DD-B894-C9F6FCA6423D}"/>
              </a:ext>
            </a:extLst>
          </p:cNvPr>
          <p:cNvSpPr>
            <a:spLocks noGrp="1"/>
          </p:cNvSpPr>
          <p:nvPr>
            <p:ph type="pic" sz="quarter" idx="21"/>
          </p:nvPr>
        </p:nvSpPr>
        <p:spPr>
          <a:xfrm>
            <a:off x="3197190" y="3843410"/>
            <a:ext cx="2472124" cy="1908420"/>
          </a:xfrm>
          <a:pattFill prst="wdUpDiag">
            <a:fgClr>
              <a:schemeClr val="tx1"/>
            </a:fgClr>
            <a:bgClr>
              <a:schemeClr val="bg1"/>
            </a:bgClr>
          </a:pattFill>
        </p:spPr>
        <p:txBody>
          <a:bodyPr>
            <a:normAutofit/>
          </a:bodyPr>
          <a:lstStyle>
            <a:lvl1pPr>
              <a:defRPr sz="2000" b="0" i="0">
                <a:latin typeface="Arial" panose="020B0604020202020204" pitchFamily="34" charset="0"/>
              </a:defRPr>
            </a:lvl1pPr>
          </a:lstStyle>
          <a:p>
            <a:endParaRPr lang="en-GB"/>
          </a:p>
        </p:txBody>
      </p:sp>
      <p:sp>
        <p:nvSpPr>
          <p:cNvPr id="20" name="Picture Placeholder 7">
            <a:extLst>
              <a:ext uri="{FF2B5EF4-FFF2-40B4-BE49-F238E27FC236}">
                <a16:creationId xmlns:a16="http://schemas.microsoft.com/office/drawing/2014/main" id="{A763C417-2077-890F-22A2-25C631DA18A7}"/>
              </a:ext>
            </a:extLst>
          </p:cNvPr>
          <p:cNvSpPr>
            <a:spLocks noGrp="1"/>
          </p:cNvSpPr>
          <p:nvPr>
            <p:ph type="pic" sz="quarter" idx="22"/>
          </p:nvPr>
        </p:nvSpPr>
        <p:spPr>
          <a:xfrm>
            <a:off x="5877290" y="3843410"/>
            <a:ext cx="2472124" cy="1908420"/>
          </a:xfrm>
          <a:pattFill prst="wdUpDiag">
            <a:fgClr>
              <a:schemeClr val="tx1"/>
            </a:fgClr>
            <a:bgClr>
              <a:schemeClr val="bg1"/>
            </a:bgClr>
          </a:pattFill>
        </p:spPr>
        <p:txBody>
          <a:bodyPr>
            <a:normAutofit/>
          </a:bodyPr>
          <a:lstStyle>
            <a:lvl1pPr>
              <a:defRPr sz="2000" b="0" i="0">
                <a:latin typeface="Arial" panose="020B0604020202020204" pitchFamily="34" charset="0"/>
              </a:defRPr>
            </a:lvl1pPr>
          </a:lstStyle>
          <a:p>
            <a:endParaRPr lang="en-GB"/>
          </a:p>
        </p:txBody>
      </p:sp>
      <p:sp>
        <p:nvSpPr>
          <p:cNvPr id="21" name="Picture Placeholder 7">
            <a:extLst>
              <a:ext uri="{FF2B5EF4-FFF2-40B4-BE49-F238E27FC236}">
                <a16:creationId xmlns:a16="http://schemas.microsoft.com/office/drawing/2014/main" id="{6047DE25-1460-B8AB-35AF-FC39613307AD}"/>
              </a:ext>
            </a:extLst>
          </p:cNvPr>
          <p:cNvSpPr>
            <a:spLocks noGrp="1"/>
          </p:cNvSpPr>
          <p:nvPr>
            <p:ph type="pic" sz="quarter" idx="23"/>
          </p:nvPr>
        </p:nvSpPr>
        <p:spPr>
          <a:xfrm>
            <a:off x="8557390" y="3843410"/>
            <a:ext cx="2472124" cy="1908420"/>
          </a:xfrm>
          <a:pattFill prst="wdUpDiag">
            <a:fgClr>
              <a:schemeClr val="tx1"/>
            </a:fgClr>
            <a:bgClr>
              <a:schemeClr val="bg1"/>
            </a:bgClr>
          </a:pattFill>
        </p:spPr>
        <p:txBody>
          <a:bodyPr>
            <a:normAutofit/>
          </a:bodyPr>
          <a:lstStyle>
            <a:lvl1pPr>
              <a:defRPr sz="2000" b="0" i="0">
                <a:latin typeface="Arial" panose="020B0604020202020204" pitchFamily="34" charset="0"/>
              </a:defRPr>
            </a:lvl1pPr>
          </a:lstStyle>
          <a:p>
            <a:endParaRPr lang="en-GB"/>
          </a:p>
        </p:txBody>
      </p:sp>
      <p:sp>
        <p:nvSpPr>
          <p:cNvPr id="4" name="Title 3">
            <a:extLst>
              <a:ext uri="{FF2B5EF4-FFF2-40B4-BE49-F238E27FC236}">
                <a16:creationId xmlns:a16="http://schemas.microsoft.com/office/drawing/2014/main" id="{8C815DB2-96F4-5D9C-5E3E-953CF8DAD3B8}"/>
              </a:ext>
            </a:extLst>
          </p:cNvPr>
          <p:cNvSpPr>
            <a:spLocks noGrp="1"/>
          </p:cNvSpPr>
          <p:nvPr>
            <p:ph type="title"/>
          </p:nvPr>
        </p:nvSpPr>
        <p:spPr>
          <a:xfrm>
            <a:off x="517090" y="359456"/>
            <a:ext cx="6594910" cy="1002403"/>
          </a:xfrm>
        </p:spPr>
        <p:txBody>
          <a:bodyPr/>
          <a:lstStyle>
            <a:lvl1pPr>
              <a:defRPr b="1" i="0">
                <a:solidFill>
                  <a:srgbClr val="C82027"/>
                </a:solidFill>
                <a:latin typeface="Arial" panose="020B0604020202020204" pitchFamily="34" charset="0"/>
              </a:defRPr>
            </a:lvl1pPr>
          </a:lstStyle>
          <a:p>
            <a:r>
              <a:rPr lang="en-GB"/>
              <a:t>Click to edit Master title style</a:t>
            </a:r>
          </a:p>
        </p:txBody>
      </p:sp>
      <p:sp>
        <p:nvSpPr>
          <p:cNvPr id="5" name="Freeform: Shape 19">
            <a:extLst>
              <a:ext uri="{FF2B5EF4-FFF2-40B4-BE49-F238E27FC236}">
                <a16:creationId xmlns:a16="http://schemas.microsoft.com/office/drawing/2014/main" id="{77B9F092-58C2-B556-6A97-EA54178128FD}"/>
              </a:ext>
            </a:extLst>
          </p:cNvPr>
          <p:cNvSpPr/>
          <p:nvPr userDrawn="1"/>
        </p:nvSpPr>
        <p:spPr>
          <a:xfrm>
            <a:off x="7474315" y="0"/>
            <a:ext cx="4717685" cy="6858000"/>
          </a:xfrm>
          <a:custGeom>
            <a:avLst/>
            <a:gdLst>
              <a:gd name="connsiteX0" fmla="*/ 0 w 9433528"/>
              <a:gd name="connsiteY0" fmla="*/ 0 h 13716000"/>
              <a:gd name="connsiteX1" fmla="*/ 4713890 w 9433528"/>
              <a:gd name="connsiteY1" fmla="*/ 0 h 13716000"/>
              <a:gd name="connsiteX2" fmla="*/ 9433528 w 9433528"/>
              <a:gd name="connsiteY2" fmla="*/ 0 h 13716000"/>
              <a:gd name="connsiteX3" fmla="*/ 9433528 w 9433528"/>
              <a:gd name="connsiteY3" fmla="*/ 13716000 h 13716000"/>
              <a:gd name="connsiteX4" fmla="*/ 4713890 w 9433528"/>
              <a:gd name="connsiteY4" fmla="*/ 13716000 h 13716000"/>
              <a:gd name="connsiteX5" fmla="*/ 4713890 w 9433528"/>
              <a:gd name="connsiteY5" fmla="*/ 12344400 h 13716000"/>
              <a:gd name="connsiteX6" fmla="*/ 8233380 w 9433528"/>
              <a:gd name="connsiteY6" fmla="*/ 12344400 h 13716000"/>
              <a:gd name="connsiteX7" fmla="*/ 8233380 w 9433528"/>
              <a:gd name="connsiteY7" fmla="*/ 1371600 h 13716000"/>
              <a:gd name="connsiteX8" fmla="*/ 4713890 w 9433528"/>
              <a:gd name="connsiteY8" fmla="*/ 1371600 h 13716000"/>
              <a:gd name="connsiteX9" fmla="*/ 0 w 9433528"/>
              <a:gd name="connsiteY9" fmla="*/ 13716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33528" h="13716000">
                <a:moveTo>
                  <a:pt x="0" y="0"/>
                </a:moveTo>
                <a:lnTo>
                  <a:pt x="4713890" y="0"/>
                </a:lnTo>
                <a:lnTo>
                  <a:pt x="9433528" y="0"/>
                </a:lnTo>
                <a:lnTo>
                  <a:pt x="9433528" y="13716000"/>
                </a:lnTo>
                <a:lnTo>
                  <a:pt x="4713890" y="13716000"/>
                </a:lnTo>
                <a:lnTo>
                  <a:pt x="4713890" y="12344400"/>
                </a:lnTo>
                <a:lnTo>
                  <a:pt x="8233380" y="12344400"/>
                </a:lnTo>
                <a:lnTo>
                  <a:pt x="8233380" y="1371600"/>
                </a:lnTo>
                <a:lnTo>
                  <a:pt x="4713890" y="1371600"/>
                </a:lnTo>
                <a:lnTo>
                  <a:pt x="0" y="13716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338"/>
          </a:p>
        </p:txBody>
      </p:sp>
    </p:spTree>
    <p:extLst>
      <p:ext uri="{BB962C8B-B14F-4D97-AF65-F5344CB8AC3E}">
        <p14:creationId xmlns:p14="http://schemas.microsoft.com/office/powerpoint/2010/main" val="45446355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 Content Righ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F8216F58-6822-2017-A6F1-B5E27EB5979D}"/>
              </a:ext>
            </a:extLst>
          </p:cNvPr>
          <p:cNvSpPr>
            <a:spLocks noGrp="1"/>
          </p:cNvSpPr>
          <p:nvPr>
            <p:ph sz="half" idx="2"/>
          </p:nvPr>
        </p:nvSpPr>
        <p:spPr>
          <a:xfrm>
            <a:off x="6568069" y="1620967"/>
            <a:ext cx="5106841" cy="4275982"/>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1">
            <a:extLst>
              <a:ext uri="{FF2B5EF4-FFF2-40B4-BE49-F238E27FC236}">
                <a16:creationId xmlns:a16="http://schemas.microsoft.com/office/drawing/2014/main" id="{9064FCE4-3F77-6FDC-55A6-20116E855D23}"/>
              </a:ext>
            </a:extLst>
          </p:cNvPr>
          <p:cNvSpPr>
            <a:spLocks noGrp="1"/>
          </p:cNvSpPr>
          <p:nvPr>
            <p:ph type="pic" sz="quarter" idx="11"/>
          </p:nvPr>
        </p:nvSpPr>
        <p:spPr>
          <a:xfrm>
            <a:off x="0" y="0"/>
            <a:ext cx="6096000" cy="6858000"/>
          </a:xfrm>
          <a:prstGeom prst="rect">
            <a:avLst/>
          </a:prstGeom>
          <a:pattFill prst="wdUpDiag">
            <a:fgClr>
              <a:schemeClr val="accent2"/>
            </a:fgClr>
            <a:bgClr>
              <a:schemeClr val="bg1"/>
            </a:bgClr>
          </a:pattFill>
        </p:spPr>
      </p:sp>
      <p:sp>
        <p:nvSpPr>
          <p:cNvPr id="3" name="Title 2">
            <a:extLst>
              <a:ext uri="{FF2B5EF4-FFF2-40B4-BE49-F238E27FC236}">
                <a16:creationId xmlns:a16="http://schemas.microsoft.com/office/drawing/2014/main" id="{E93F9423-2A4F-90A6-65E2-AAA813A0519E}"/>
              </a:ext>
            </a:extLst>
          </p:cNvPr>
          <p:cNvSpPr>
            <a:spLocks noGrp="1"/>
          </p:cNvSpPr>
          <p:nvPr>
            <p:ph type="title"/>
          </p:nvPr>
        </p:nvSpPr>
        <p:spPr>
          <a:xfrm>
            <a:off x="6568069" y="359456"/>
            <a:ext cx="5106841" cy="1002403"/>
          </a:xfrm>
        </p:spPr>
        <p:txBody>
          <a:bodyPr/>
          <a:lstStyle>
            <a:lvl1pPr>
              <a:defRPr b="1" i="0">
                <a:solidFill>
                  <a:srgbClr val="C82027"/>
                </a:solidFill>
                <a:latin typeface="Arial" panose="020B0604020202020204" pitchFamily="34" charset="0"/>
              </a:defRPr>
            </a:lvl1pPr>
          </a:lstStyle>
          <a:p>
            <a:r>
              <a:rPr lang="en-GB"/>
              <a:t>Click to edit Master title style</a:t>
            </a:r>
          </a:p>
        </p:txBody>
      </p:sp>
      <p:pic>
        <p:nvPicPr>
          <p:cNvPr id="4" name="Picture 3">
            <a:extLst>
              <a:ext uri="{FF2B5EF4-FFF2-40B4-BE49-F238E27FC236}">
                <a16:creationId xmlns:a16="http://schemas.microsoft.com/office/drawing/2014/main" id="{08A0B37A-F332-3580-2C5B-DEDD760AED4E}"/>
              </a:ext>
            </a:extLst>
          </p:cNvPr>
          <p:cNvPicPr>
            <a:picLocks noChangeAspect="1"/>
          </p:cNvPicPr>
          <p:nvPr userDrawn="1"/>
        </p:nvPicPr>
        <p:blipFill>
          <a:blip r:embed="rId2"/>
          <a:stretch>
            <a:fillRect/>
          </a:stretch>
        </p:blipFill>
        <p:spPr>
          <a:xfrm rot="16200000">
            <a:off x="3732276" y="2838069"/>
            <a:ext cx="4727448" cy="1181862"/>
          </a:xfrm>
          <a:prstGeom prst="rect">
            <a:avLst/>
          </a:prstGeom>
        </p:spPr>
      </p:pic>
    </p:spTree>
    <p:extLst>
      <p:ext uri="{BB962C8B-B14F-4D97-AF65-F5344CB8AC3E}">
        <p14:creationId xmlns:p14="http://schemas.microsoft.com/office/powerpoint/2010/main" val="329980873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 Content Righ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F8216F58-6822-2017-A6F1-B5E27EB5979D}"/>
              </a:ext>
            </a:extLst>
          </p:cNvPr>
          <p:cNvSpPr>
            <a:spLocks noGrp="1"/>
          </p:cNvSpPr>
          <p:nvPr>
            <p:ph sz="half" idx="2"/>
          </p:nvPr>
        </p:nvSpPr>
        <p:spPr>
          <a:xfrm>
            <a:off x="3883377" y="1620967"/>
            <a:ext cx="7791533" cy="4275982"/>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1">
            <a:extLst>
              <a:ext uri="{FF2B5EF4-FFF2-40B4-BE49-F238E27FC236}">
                <a16:creationId xmlns:a16="http://schemas.microsoft.com/office/drawing/2014/main" id="{9064FCE4-3F77-6FDC-55A6-20116E855D23}"/>
              </a:ext>
            </a:extLst>
          </p:cNvPr>
          <p:cNvSpPr>
            <a:spLocks noGrp="1"/>
          </p:cNvSpPr>
          <p:nvPr>
            <p:ph type="pic" sz="quarter" idx="11"/>
          </p:nvPr>
        </p:nvSpPr>
        <p:spPr>
          <a:xfrm>
            <a:off x="0" y="0"/>
            <a:ext cx="3374136" cy="6858000"/>
          </a:xfrm>
          <a:prstGeom prst="rect">
            <a:avLst/>
          </a:prstGeom>
          <a:pattFill prst="wdUpDiag">
            <a:fgClr>
              <a:schemeClr val="accent2"/>
            </a:fgClr>
            <a:bgClr>
              <a:schemeClr val="bg1"/>
            </a:bgClr>
          </a:pattFill>
        </p:spPr>
      </p:sp>
      <p:sp>
        <p:nvSpPr>
          <p:cNvPr id="4" name="Title 3">
            <a:extLst>
              <a:ext uri="{FF2B5EF4-FFF2-40B4-BE49-F238E27FC236}">
                <a16:creationId xmlns:a16="http://schemas.microsoft.com/office/drawing/2014/main" id="{FE41B02F-65B1-2B67-FBE1-99D0A657167C}"/>
              </a:ext>
            </a:extLst>
          </p:cNvPr>
          <p:cNvSpPr>
            <a:spLocks noGrp="1"/>
          </p:cNvSpPr>
          <p:nvPr>
            <p:ph type="title"/>
          </p:nvPr>
        </p:nvSpPr>
        <p:spPr>
          <a:xfrm>
            <a:off x="3883377" y="359456"/>
            <a:ext cx="7791533" cy="1002403"/>
          </a:xfrm>
        </p:spPr>
        <p:txBody>
          <a:bodyPr/>
          <a:lstStyle>
            <a:lvl1pPr>
              <a:defRPr b="1" i="0">
                <a:solidFill>
                  <a:srgbClr val="C82027"/>
                </a:solidFill>
                <a:latin typeface="Arial" panose="020B0604020202020204" pitchFamily="34" charset="0"/>
              </a:defRPr>
            </a:lvl1pPr>
          </a:lstStyle>
          <a:p>
            <a:r>
              <a:rPr lang="en-GB"/>
              <a:t>Click to edit Master title style</a:t>
            </a:r>
          </a:p>
        </p:txBody>
      </p:sp>
      <p:pic>
        <p:nvPicPr>
          <p:cNvPr id="2" name="Picture 1">
            <a:extLst>
              <a:ext uri="{FF2B5EF4-FFF2-40B4-BE49-F238E27FC236}">
                <a16:creationId xmlns:a16="http://schemas.microsoft.com/office/drawing/2014/main" id="{30D16740-82A0-128E-FDB9-52E40364BCF7}"/>
              </a:ext>
            </a:extLst>
          </p:cNvPr>
          <p:cNvPicPr>
            <a:picLocks noChangeAspect="1"/>
          </p:cNvPicPr>
          <p:nvPr userDrawn="1"/>
        </p:nvPicPr>
        <p:blipFill>
          <a:blip r:embed="rId2"/>
          <a:stretch>
            <a:fillRect/>
          </a:stretch>
        </p:blipFill>
        <p:spPr>
          <a:xfrm rot="16200000">
            <a:off x="1010412" y="2942294"/>
            <a:ext cx="4727448" cy="1181862"/>
          </a:xfrm>
          <a:prstGeom prst="rect">
            <a:avLst/>
          </a:prstGeom>
        </p:spPr>
      </p:pic>
    </p:spTree>
    <p:extLst>
      <p:ext uri="{BB962C8B-B14F-4D97-AF65-F5344CB8AC3E}">
        <p14:creationId xmlns:p14="http://schemas.microsoft.com/office/powerpoint/2010/main" val="241393414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 Content Bottom">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064FCE4-3F77-6FDC-55A6-20116E855D23}"/>
              </a:ext>
            </a:extLst>
          </p:cNvPr>
          <p:cNvSpPr>
            <a:spLocks noGrp="1"/>
          </p:cNvSpPr>
          <p:nvPr>
            <p:ph type="pic" sz="quarter" idx="11"/>
          </p:nvPr>
        </p:nvSpPr>
        <p:spPr>
          <a:xfrm>
            <a:off x="0" y="0"/>
            <a:ext cx="12192000" cy="4103463"/>
          </a:xfrm>
          <a:prstGeom prst="rect">
            <a:avLst/>
          </a:prstGeom>
          <a:pattFill prst="wdUpDiag">
            <a:fgClr>
              <a:schemeClr val="accent2"/>
            </a:fgClr>
            <a:bgClr>
              <a:schemeClr val="bg1"/>
            </a:bgClr>
          </a:pattFill>
        </p:spPr>
      </p:sp>
      <p:sp>
        <p:nvSpPr>
          <p:cNvPr id="7" name="Content Placeholder 3">
            <a:extLst>
              <a:ext uri="{FF2B5EF4-FFF2-40B4-BE49-F238E27FC236}">
                <a16:creationId xmlns:a16="http://schemas.microsoft.com/office/drawing/2014/main" id="{F8216F58-6822-2017-A6F1-B5E27EB5979D}"/>
              </a:ext>
            </a:extLst>
          </p:cNvPr>
          <p:cNvSpPr>
            <a:spLocks noGrp="1"/>
          </p:cNvSpPr>
          <p:nvPr>
            <p:ph sz="half" idx="2"/>
          </p:nvPr>
        </p:nvSpPr>
        <p:spPr>
          <a:xfrm>
            <a:off x="517090" y="4411579"/>
            <a:ext cx="11157820" cy="1490004"/>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834AAB64-5952-69E8-9540-40D065307EF3}"/>
              </a:ext>
            </a:extLst>
          </p:cNvPr>
          <p:cNvPicPr>
            <a:picLocks noChangeAspect="1"/>
          </p:cNvPicPr>
          <p:nvPr userDrawn="1"/>
        </p:nvPicPr>
        <p:blipFill>
          <a:blip r:embed="rId2"/>
          <a:stretch>
            <a:fillRect/>
          </a:stretch>
        </p:blipFill>
        <p:spPr>
          <a:xfrm>
            <a:off x="3732276" y="3512532"/>
            <a:ext cx="4727448" cy="1181862"/>
          </a:xfrm>
          <a:prstGeom prst="rect">
            <a:avLst/>
          </a:prstGeom>
        </p:spPr>
      </p:pic>
    </p:spTree>
    <p:extLst>
      <p:ext uri="{BB962C8B-B14F-4D97-AF65-F5344CB8AC3E}">
        <p14:creationId xmlns:p14="http://schemas.microsoft.com/office/powerpoint/2010/main" val="228113476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D9EC009-22B1-44E8-90C2-DA0B5F4BE39B}"/>
              </a:ext>
            </a:extLst>
          </p:cNvPr>
          <p:cNvSpPr>
            <a:spLocks noGrp="1"/>
          </p:cNvSpPr>
          <p:nvPr>
            <p:ph type="pic" sz="quarter" idx="12"/>
          </p:nvPr>
        </p:nvSpPr>
        <p:spPr>
          <a:xfrm>
            <a:off x="7022881" y="802434"/>
            <a:ext cx="4422051" cy="5217366"/>
          </a:xfrm>
          <a:prstGeom prst="rect">
            <a:avLst/>
          </a:prstGeom>
          <a:pattFill prst="wdUpDiag">
            <a:fgClr>
              <a:schemeClr val="tx1"/>
            </a:fgClr>
            <a:bgClr>
              <a:schemeClr val="bg1"/>
            </a:bgClr>
          </a:pattFill>
        </p:spPr>
        <p:txBody>
          <a:bodyPr wrap="square">
            <a:noAutofit/>
          </a:bodyPr>
          <a:lstStyle>
            <a:lvl1pPr>
              <a:defRPr sz="2000"/>
            </a:lvl1pPr>
          </a:lstStyle>
          <a:p>
            <a:endParaRPr lang="en-US"/>
          </a:p>
        </p:txBody>
      </p:sp>
      <p:sp>
        <p:nvSpPr>
          <p:cNvPr id="3" name="Freeform: Shape 19">
            <a:extLst>
              <a:ext uri="{FF2B5EF4-FFF2-40B4-BE49-F238E27FC236}">
                <a16:creationId xmlns:a16="http://schemas.microsoft.com/office/drawing/2014/main" id="{3E7C2EDC-4FBC-8E41-AD22-D19E63F2B982}"/>
              </a:ext>
            </a:extLst>
          </p:cNvPr>
          <p:cNvSpPr/>
          <p:nvPr userDrawn="1"/>
        </p:nvSpPr>
        <p:spPr>
          <a:xfrm>
            <a:off x="7474315" y="0"/>
            <a:ext cx="4717685" cy="6858000"/>
          </a:xfrm>
          <a:custGeom>
            <a:avLst/>
            <a:gdLst>
              <a:gd name="connsiteX0" fmla="*/ 0 w 9433528"/>
              <a:gd name="connsiteY0" fmla="*/ 0 h 13716000"/>
              <a:gd name="connsiteX1" fmla="*/ 4713890 w 9433528"/>
              <a:gd name="connsiteY1" fmla="*/ 0 h 13716000"/>
              <a:gd name="connsiteX2" fmla="*/ 9433528 w 9433528"/>
              <a:gd name="connsiteY2" fmla="*/ 0 h 13716000"/>
              <a:gd name="connsiteX3" fmla="*/ 9433528 w 9433528"/>
              <a:gd name="connsiteY3" fmla="*/ 13716000 h 13716000"/>
              <a:gd name="connsiteX4" fmla="*/ 4713890 w 9433528"/>
              <a:gd name="connsiteY4" fmla="*/ 13716000 h 13716000"/>
              <a:gd name="connsiteX5" fmla="*/ 4713890 w 9433528"/>
              <a:gd name="connsiteY5" fmla="*/ 12344400 h 13716000"/>
              <a:gd name="connsiteX6" fmla="*/ 8233380 w 9433528"/>
              <a:gd name="connsiteY6" fmla="*/ 12344400 h 13716000"/>
              <a:gd name="connsiteX7" fmla="*/ 8233380 w 9433528"/>
              <a:gd name="connsiteY7" fmla="*/ 1371600 h 13716000"/>
              <a:gd name="connsiteX8" fmla="*/ 4713890 w 9433528"/>
              <a:gd name="connsiteY8" fmla="*/ 1371600 h 13716000"/>
              <a:gd name="connsiteX9" fmla="*/ 0 w 9433528"/>
              <a:gd name="connsiteY9" fmla="*/ 13716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33528" h="13716000">
                <a:moveTo>
                  <a:pt x="0" y="0"/>
                </a:moveTo>
                <a:lnTo>
                  <a:pt x="4713890" y="0"/>
                </a:lnTo>
                <a:lnTo>
                  <a:pt x="9433528" y="0"/>
                </a:lnTo>
                <a:lnTo>
                  <a:pt x="9433528" y="13716000"/>
                </a:lnTo>
                <a:lnTo>
                  <a:pt x="4713890" y="13716000"/>
                </a:lnTo>
                <a:lnTo>
                  <a:pt x="4713890" y="12344400"/>
                </a:lnTo>
                <a:lnTo>
                  <a:pt x="8233380" y="12344400"/>
                </a:lnTo>
                <a:lnTo>
                  <a:pt x="8233380" y="1371600"/>
                </a:lnTo>
                <a:lnTo>
                  <a:pt x="4713890" y="1371600"/>
                </a:lnTo>
                <a:lnTo>
                  <a:pt x="0" y="1371600"/>
                </a:lnTo>
                <a:close/>
              </a:path>
            </a:pathLst>
          </a:custGeom>
          <a:solidFill>
            <a:srgbClr val="494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338">
              <a:solidFill>
                <a:srgbClr val="494F54"/>
              </a:solidFill>
            </a:endParaRPr>
          </a:p>
        </p:txBody>
      </p:sp>
      <p:sp>
        <p:nvSpPr>
          <p:cNvPr id="2" name="Text Placeholder 3">
            <a:extLst>
              <a:ext uri="{FF2B5EF4-FFF2-40B4-BE49-F238E27FC236}">
                <a16:creationId xmlns:a16="http://schemas.microsoft.com/office/drawing/2014/main" id="{C266879D-DC9D-6C0F-BE22-E9ED83D9E404}"/>
              </a:ext>
            </a:extLst>
          </p:cNvPr>
          <p:cNvSpPr>
            <a:spLocks noGrp="1"/>
          </p:cNvSpPr>
          <p:nvPr>
            <p:ph type="body" sz="quarter" idx="11" hasCustomPrompt="1"/>
          </p:nvPr>
        </p:nvSpPr>
        <p:spPr>
          <a:xfrm>
            <a:off x="1139652" y="4373131"/>
            <a:ext cx="4581144" cy="647423"/>
          </a:xfrm>
          <a:prstGeom prst="rect">
            <a:avLst/>
          </a:prstGeom>
          <a:ln w="25400">
            <a:noFill/>
          </a:ln>
        </p:spPr>
        <p:txBody>
          <a:bodyPr anchor="ctr"/>
          <a:lstStyle>
            <a:lvl1pPr marL="0" indent="0">
              <a:buNone/>
              <a:defRPr sz="1800" b="1" i="0">
                <a:solidFill>
                  <a:schemeClr val="tx2"/>
                </a:solidFill>
                <a:latin typeface="Arial" panose="020B0604020202020204" pitchFamily="34" charset="0"/>
                <a:ea typeface="Verdana" panose="020B0604030504040204" pitchFamily="34" charset="0"/>
                <a:cs typeface="Verdana" panose="020B0604030504040204" pitchFamily="34" charset="0"/>
              </a:defRPr>
            </a:lvl1pPr>
            <a:lvl2pPr marL="457189" indent="0">
              <a:buNone/>
              <a:defRPr sz="2000" b="1">
                <a:latin typeface="Gotham Book Regular" panose="02000603040000020004" pitchFamily="2" charset="77"/>
              </a:defRPr>
            </a:lvl2pPr>
            <a:lvl3pPr marL="914377" indent="0">
              <a:buNone/>
              <a:defRPr sz="2000" b="1">
                <a:latin typeface="Gotham Book Regular" panose="02000603040000020004" pitchFamily="2" charset="77"/>
              </a:defRPr>
            </a:lvl3pPr>
            <a:lvl4pPr marL="1371566" indent="0">
              <a:buNone/>
              <a:defRPr sz="2000" b="1">
                <a:latin typeface="Gotham Book Regular" panose="02000603040000020004" pitchFamily="2" charset="77"/>
              </a:defRPr>
            </a:lvl4pPr>
            <a:lvl5pPr marL="1828754" indent="0">
              <a:buNone/>
              <a:defRPr sz="2000" b="1">
                <a:latin typeface="Gotham Book Regular" panose="02000603040000020004" pitchFamily="2" charset="77"/>
              </a:defRPr>
            </a:lvl5pPr>
          </a:lstStyle>
          <a:p>
            <a:pPr lvl="0"/>
            <a:r>
              <a:rPr lang="en-GB"/>
              <a:t>NAME SURNAME</a:t>
            </a:r>
          </a:p>
        </p:txBody>
      </p:sp>
      <p:sp>
        <p:nvSpPr>
          <p:cNvPr id="5" name="Title 4">
            <a:extLst>
              <a:ext uri="{FF2B5EF4-FFF2-40B4-BE49-F238E27FC236}">
                <a16:creationId xmlns:a16="http://schemas.microsoft.com/office/drawing/2014/main" id="{25CCE527-D4CD-9AE1-353C-9E346EA21E78}"/>
              </a:ext>
            </a:extLst>
          </p:cNvPr>
          <p:cNvSpPr>
            <a:spLocks noGrp="1"/>
          </p:cNvSpPr>
          <p:nvPr>
            <p:ph type="title"/>
          </p:nvPr>
        </p:nvSpPr>
        <p:spPr>
          <a:xfrm>
            <a:off x="1139652" y="2018923"/>
            <a:ext cx="4581144" cy="2354208"/>
          </a:xfrm>
        </p:spPr>
        <p:txBody>
          <a:bodyPr>
            <a:normAutofit/>
          </a:bodyPr>
          <a:lstStyle>
            <a:lvl1pPr>
              <a:defRPr sz="4400">
                <a:solidFill>
                  <a:srgbClr val="C82027"/>
                </a:solidFill>
              </a:defRPr>
            </a:lvl1pPr>
          </a:lstStyle>
          <a:p>
            <a:r>
              <a:rPr lang="en-GB"/>
              <a:t>Click to edit Master title style</a:t>
            </a:r>
          </a:p>
        </p:txBody>
      </p:sp>
      <p:sp>
        <p:nvSpPr>
          <p:cNvPr id="6" name="Rectangle 5">
            <a:extLst>
              <a:ext uri="{FF2B5EF4-FFF2-40B4-BE49-F238E27FC236}">
                <a16:creationId xmlns:a16="http://schemas.microsoft.com/office/drawing/2014/main" id="{5D864080-3236-9870-2BD3-F0E67F096AC7}"/>
              </a:ext>
            </a:extLst>
          </p:cNvPr>
          <p:cNvSpPr/>
          <p:nvPr userDrawn="1"/>
        </p:nvSpPr>
        <p:spPr>
          <a:xfrm>
            <a:off x="835914" y="2348089"/>
            <a:ext cx="143342" cy="244969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7079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Images +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Shape 8">
            <a:extLst>
              <a:ext uri="{FF2B5EF4-FFF2-40B4-BE49-F238E27FC236}">
                <a16:creationId xmlns:a16="http://schemas.microsoft.com/office/drawing/2014/main" id="{662979D7-B978-282F-6A9B-693FC411427B}"/>
              </a:ext>
            </a:extLst>
          </p:cNvPr>
          <p:cNvSpPr/>
          <p:nvPr userDrawn="1"/>
        </p:nvSpPr>
        <p:spPr>
          <a:xfrm rot="16200000">
            <a:off x="7605891" y="2271892"/>
            <a:ext cx="6858000" cy="2314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338"/>
          </a:p>
        </p:txBody>
      </p:sp>
      <p:sp>
        <p:nvSpPr>
          <p:cNvPr id="14" name="Picture Placeholder 13">
            <a:extLst>
              <a:ext uri="{FF2B5EF4-FFF2-40B4-BE49-F238E27FC236}">
                <a16:creationId xmlns:a16="http://schemas.microsoft.com/office/drawing/2014/main" id="{40A413AE-81BA-AA70-EF0E-F35DD95A5373}"/>
              </a:ext>
            </a:extLst>
          </p:cNvPr>
          <p:cNvSpPr>
            <a:spLocks noGrp="1"/>
          </p:cNvSpPr>
          <p:nvPr>
            <p:ph type="pic" sz="quarter" idx="10"/>
          </p:nvPr>
        </p:nvSpPr>
        <p:spPr>
          <a:xfrm>
            <a:off x="4978254" y="1253868"/>
            <a:ext cx="3171178" cy="2260431"/>
          </a:xfrm>
          <a:prstGeom prst="rect">
            <a:avLst/>
          </a:prstGeom>
          <a:pattFill prst="wdUpDiag">
            <a:fgClr>
              <a:schemeClr val="accent2"/>
            </a:fgClr>
            <a:bgClr>
              <a:schemeClr val="bg1"/>
            </a:bgClr>
          </a:pattFill>
        </p:spPr>
        <p:txBody>
          <a:bodyPr wrap="square">
            <a:noAutofit/>
          </a:bodyPr>
          <a:lstStyle>
            <a:lvl1pPr>
              <a:defRPr b="0" i="0">
                <a:latin typeface="Arial" panose="020B0604020202020204" pitchFamily="34" charset="0"/>
              </a:defRPr>
            </a:lvl1pPr>
          </a:lstStyle>
          <a:p>
            <a:endParaRPr lang="en-GB"/>
          </a:p>
        </p:txBody>
      </p:sp>
      <p:sp>
        <p:nvSpPr>
          <p:cNvPr id="10" name="Content Placeholder 3">
            <a:extLst>
              <a:ext uri="{FF2B5EF4-FFF2-40B4-BE49-F238E27FC236}">
                <a16:creationId xmlns:a16="http://schemas.microsoft.com/office/drawing/2014/main" id="{CB853D81-E2B7-7B77-2E70-38A133085A1D}"/>
              </a:ext>
            </a:extLst>
          </p:cNvPr>
          <p:cNvSpPr>
            <a:spLocks noGrp="1"/>
          </p:cNvSpPr>
          <p:nvPr>
            <p:ph sz="half" idx="2"/>
          </p:nvPr>
        </p:nvSpPr>
        <p:spPr>
          <a:xfrm>
            <a:off x="517089" y="1253869"/>
            <a:ext cx="4025415" cy="4619661"/>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Picture Placeholder 2">
            <a:extLst>
              <a:ext uri="{FF2B5EF4-FFF2-40B4-BE49-F238E27FC236}">
                <a16:creationId xmlns:a16="http://schemas.microsoft.com/office/drawing/2014/main" id="{6CE8AAC6-F812-A85D-C18E-D86FA41C2CAC}"/>
              </a:ext>
            </a:extLst>
          </p:cNvPr>
          <p:cNvSpPr>
            <a:spLocks noGrp="1"/>
          </p:cNvSpPr>
          <p:nvPr>
            <p:ph type="pic" sz="quarter" idx="11"/>
          </p:nvPr>
        </p:nvSpPr>
        <p:spPr>
          <a:xfrm>
            <a:off x="8292192" y="1253868"/>
            <a:ext cx="3171178" cy="2260431"/>
          </a:xfrm>
          <a:prstGeom prst="rect">
            <a:avLst/>
          </a:prstGeom>
          <a:pattFill prst="wdUpDiag">
            <a:fgClr>
              <a:schemeClr val="accent2"/>
            </a:fgClr>
            <a:bgClr>
              <a:schemeClr val="bg1"/>
            </a:bgClr>
          </a:pattFill>
        </p:spPr>
        <p:txBody>
          <a:bodyPr/>
          <a:lstStyle>
            <a:lvl1pPr>
              <a:defRPr b="0" i="0">
                <a:latin typeface="Arial" panose="020B0604020202020204" pitchFamily="34" charset="0"/>
              </a:defRPr>
            </a:lvl1pPr>
          </a:lstStyle>
          <a:p>
            <a:endParaRPr lang="en-GB"/>
          </a:p>
        </p:txBody>
      </p:sp>
      <p:sp>
        <p:nvSpPr>
          <p:cNvPr id="4" name="Picture Placeholder 2">
            <a:extLst>
              <a:ext uri="{FF2B5EF4-FFF2-40B4-BE49-F238E27FC236}">
                <a16:creationId xmlns:a16="http://schemas.microsoft.com/office/drawing/2014/main" id="{B03A3130-2246-75B1-1C97-5F77CB491CC7}"/>
              </a:ext>
            </a:extLst>
          </p:cNvPr>
          <p:cNvSpPr>
            <a:spLocks noGrp="1"/>
          </p:cNvSpPr>
          <p:nvPr>
            <p:ph type="pic" sz="quarter" idx="12"/>
          </p:nvPr>
        </p:nvSpPr>
        <p:spPr>
          <a:xfrm>
            <a:off x="4978254" y="3644065"/>
            <a:ext cx="3171178" cy="2229465"/>
          </a:xfrm>
          <a:prstGeom prst="rect">
            <a:avLst/>
          </a:prstGeom>
          <a:pattFill prst="wdUpDiag">
            <a:fgClr>
              <a:schemeClr val="accent2"/>
            </a:fgClr>
            <a:bgClr>
              <a:schemeClr val="bg1"/>
            </a:bgClr>
          </a:pattFill>
        </p:spPr>
        <p:txBody>
          <a:bodyPr/>
          <a:lstStyle>
            <a:lvl1pPr>
              <a:defRPr b="0" i="0">
                <a:latin typeface="Arial" panose="020B0604020202020204" pitchFamily="34" charset="0"/>
              </a:defRPr>
            </a:lvl1pPr>
          </a:lstStyle>
          <a:p>
            <a:endParaRPr lang="en-GB"/>
          </a:p>
        </p:txBody>
      </p:sp>
      <p:sp>
        <p:nvSpPr>
          <p:cNvPr id="5" name="Picture Placeholder 2">
            <a:extLst>
              <a:ext uri="{FF2B5EF4-FFF2-40B4-BE49-F238E27FC236}">
                <a16:creationId xmlns:a16="http://schemas.microsoft.com/office/drawing/2014/main" id="{09B38EB5-9F6B-6E4E-3536-A95C524A6D17}"/>
              </a:ext>
            </a:extLst>
          </p:cNvPr>
          <p:cNvSpPr>
            <a:spLocks noGrp="1"/>
          </p:cNvSpPr>
          <p:nvPr>
            <p:ph type="pic" sz="quarter" idx="13"/>
          </p:nvPr>
        </p:nvSpPr>
        <p:spPr>
          <a:xfrm>
            <a:off x="8293778" y="3644065"/>
            <a:ext cx="3171178" cy="2229465"/>
          </a:xfrm>
          <a:prstGeom prst="rect">
            <a:avLst/>
          </a:prstGeom>
          <a:pattFill prst="wdUpDiag">
            <a:fgClr>
              <a:schemeClr val="accent2"/>
            </a:fgClr>
            <a:bgClr>
              <a:schemeClr val="bg1"/>
            </a:bgClr>
          </a:pattFill>
        </p:spPr>
        <p:txBody>
          <a:bodyPr/>
          <a:lstStyle>
            <a:lvl1pPr>
              <a:defRPr b="0" i="0">
                <a:latin typeface="Arial" panose="020B0604020202020204" pitchFamily="34" charset="0"/>
              </a:defRPr>
            </a:lvl1pPr>
          </a:lstStyle>
          <a:p>
            <a:endParaRPr lang="en-GB"/>
          </a:p>
        </p:txBody>
      </p:sp>
    </p:spTree>
    <p:extLst>
      <p:ext uri="{BB962C8B-B14F-4D97-AF65-F5344CB8AC3E}">
        <p14:creationId xmlns:p14="http://schemas.microsoft.com/office/powerpoint/2010/main" val="1399335857"/>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 Content Lef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0A413AE-81BA-AA70-EF0E-F35DD95A5373}"/>
              </a:ext>
            </a:extLst>
          </p:cNvPr>
          <p:cNvSpPr>
            <a:spLocks noGrp="1"/>
          </p:cNvSpPr>
          <p:nvPr>
            <p:ph type="pic" sz="quarter" idx="10"/>
          </p:nvPr>
        </p:nvSpPr>
        <p:spPr>
          <a:xfrm>
            <a:off x="6096002" y="4488"/>
            <a:ext cx="6095999" cy="6853512"/>
          </a:xfrm>
          <a:prstGeom prst="rect">
            <a:avLst/>
          </a:prstGeom>
          <a:pattFill prst="wdUpDiag">
            <a:fgClr>
              <a:schemeClr val="accent2"/>
            </a:fgClr>
            <a:bgClr>
              <a:schemeClr val="bg1"/>
            </a:bgClr>
          </a:pattFill>
        </p:spPr>
        <p:txBody>
          <a:bodyPr wrap="square">
            <a:noAutofit/>
          </a:bodyPr>
          <a:lstStyle>
            <a:lvl1pPr>
              <a:defRPr b="0" i="0">
                <a:latin typeface="Arial" panose="020B0604020202020204" pitchFamily="34" charset="0"/>
              </a:defRPr>
            </a:lvl1pPr>
          </a:lstStyle>
          <a:p>
            <a:endParaRPr lang="en-GB"/>
          </a:p>
        </p:txBody>
      </p:sp>
      <p:sp>
        <p:nvSpPr>
          <p:cNvPr id="10" name="Content Placeholder 3">
            <a:extLst>
              <a:ext uri="{FF2B5EF4-FFF2-40B4-BE49-F238E27FC236}">
                <a16:creationId xmlns:a16="http://schemas.microsoft.com/office/drawing/2014/main" id="{CB853D81-E2B7-7B77-2E70-38A133085A1D}"/>
              </a:ext>
            </a:extLst>
          </p:cNvPr>
          <p:cNvSpPr>
            <a:spLocks noGrp="1"/>
          </p:cNvSpPr>
          <p:nvPr>
            <p:ph sz="half" idx="2"/>
          </p:nvPr>
        </p:nvSpPr>
        <p:spPr>
          <a:xfrm>
            <a:off x="517090" y="1620965"/>
            <a:ext cx="4946732" cy="4275983"/>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D0BA7584-87B6-23EB-8BB0-BA7573B158E7}"/>
              </a:ext>
            </a:extLst>
          </p:cNvPr>
          <p:cNvSpPr>
            <a:spLocks noGrp="1"/>
          </p:cNvSpPr>
          <p:nvPr>
            <p:ph type="title"/>
          </p:nvPr>
        </p:nvSpPr>
        <p:spPr>
          <a:xfrm>
            <a:off x="517090" y="359456"/>
            <a:ext cx="4946732" cy="1002403"/>
          </a:xfrm>
        </p:spPr>
        <p:txBody>
          <a:bodyPr/>
          <a:lstStyle>
            <a:lvl1pPr>
              <a:defRPr b="1" i="0">
                <a:solidFill>
                  <a:srgbClr val="C82027"/>
                </a:solidFill>
                <a:latin typeface="Arial" panose="020B0604020202020204" pitchFamily="34" charset="0"/>
              </a:defRPr>
            </a:lvl1pPr>
          </a:lstStyle>
          <a:p>
            <a:r>
              <a:rPr lang="en-GB"/>
              <a:t>Click to edit Master title style</a:t>
            </a:r>
          </a:p>
        </p:txBody>
      </p:sp>
      <p:pic>
        <p:nvPicPr>
          <p:cNvPr id="3" name="Picture 2">
            <a:extLst>
              <a:ext uri="{FF2B5EF4-FFF2-40B4-BE49-F238E27FC236}">
                <a16:creationId xmlns:a16="http://schemas.microsoft.com/office/drawing/2014/main" id="{1C0127AF-70A9-54E6-C5EA-B2CF0E50EE16}"/>
              </a:ext>
            </a:extLst>
          </p:cNvPr>
          <p:cNvPicPr>
            <a:picLocks noChangeAspect="1"/>
          </p:cNvPicPr>
          <p:nvPr userDrawn="1"/>
        </p:nvPicPr>
        <p:blipFill>
          <a:blip r:embed="rId2"/>
          <a:stretch>
            <a:fillRect/>
          </a:stretch>
        </p:blipFill>
        <p:spPr>
          <a:xfrm rot="16200000">
            <a:off x="3732276" y="2838069"/>
            <a:ext cx="4727448" cy="1181862"/>
          </a:xfrm>
          <a:prstGeom prst="rect">
            <a:avLst/>
          </a:prstGeom>
        </p:spPr>
      </p:pic>
    </p:spTree>
    <p:extLst>
      <p:ext uri="{BB962C8B-B14F-4D97-AF65-F5344CB8AC3E}">
        <p14:creationId xmlns:p14="http://schemas.microsoft.com/office/powerpoint/2010/main" val="2890815560"/>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 Content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F8216F58-6822-2017-A6F1-B5E27EB5979D}"/>
              </a:ext>
            </a:extLst>
          </p:cNvPr>
          <p:cNvSpPr>
            <a:spLocks noGrp="1"/>
          </p:cNvSpPr>
          <p:nvPr>
            <p:ph sz="half" idx="2"/>
          </p:nvPr>
        </p:nvSpPr>
        <p:spPr>
          <a:xfrm>
            <a:off x="517090" y="1620965"/>
            <a:ext cx="7453558" cy="4275983"/>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1">
            <a:extLst>
              <a:ext uri="{FF2B5EF4-FFF2-40B4-BE49-F238E27FC236}">
                <a16:creationId xmlns:a16="http://schemas.microsoft.com/office/drawing/2014/main" id="{9064FCE4-3F77-6FDC-55A6-20116E855D23}"/>
              </a:ext>
            </a:extLst>
          </p:cNvPr>
          <p:cNvSpPr>
            <a:spLocks noGrp="1"/>
          </p:cNvSpPr>
          <p:nvPr>
            <p:ph type="pic" sz="quarter" idx="11"/>
          </p:nvPr>
        </p:nvSpPr>
        <p:spPr>
          <a:xfrm>
            <a:off x="8817864" y="0"/>
            <a:ext cx="3374136" cy="6858000"/>
          </a:xfrm>
          <a:prstGeom prst="rect">
            <a:avLst/>
          </a:prstGeom>
          <a:pattFill prst="wdUpDiag">
            <a:fgClr>
              <a:schemeClr val="accent2"/>
            </a:fgClr>
            <a:bgClr>
              <a:schemeClr val="bg1"/>
            </a:bgClr>
          </a:pattFill>
        </p:spPr>
      </p:sp>
      <p:sp>
        <p:nvSpPr>
          <p:cNvPr id="2" name="Title 1">
            <a:extLst>
              <a:ext uri="{FF2B5EF4-FFF2-40B4-BE49-F238E27FC236}">
                <a16:creationId xmlns:a16="http://schemas.microsoft.com/office/drawing/2014/main" id="{B9D2B76B-2382-33BF-B265-66AAB2EFED8C}"/>
              </a:ext>
            </a:extLst>
          </p:cNvPr>
          <p:cNvSpPr>
            <a:spLocks noGrp="1"/>
          </p:cNvSpPr>
          <p:nvPr>
            <p:ph type="title"/>
          </p:nvPr>
        </p:nvSpPr>
        <p:spPr/>
        <p:txBody>
          <a:bodyPr/>
          <a:lstStyle>
            <a:lvl1pPr>
              <a:defRPr b="1" i="0">
                <a:solidFill>
                  <a:srgbClr val="C82027"/>
                </a:solidFill>
                <a:latin typeface="Arial" panose="020B0604020202020204" pitchFamily="34" charset="0"/>
              </a:defRPr>
            </a:lvl1pPr>
          </a:lstStyle>
          <a:p>
            <a:r>
              <a:rPr lang="en-GB"/>
              <a:t>Click to edit Master title style</a:t>
            </a:r>
          </a:p>
        </p:txBody>
      </p:sp>
      <p:pic>
        <p:nvPicPr>
          <p:cNvPr id="3" name="Picture 2">
            <a:extLst>
              <a:ext uri="{FF2B5EF4-FFF2-40B4-BE49-F238E27FC236}">
                <a16:creationId xmlns:a16="http://schemas.microsoft.com/office/drawing/2014/main" id="{587FC220-04D7-7795-37C1-C2CE3123B90E}"/>
              </a:ext>
            </a:extLst>
          </p:cNvPr>
          <p:cNvPicPr>
            <a:picLocks noChangeAspect="1"/>
          </p:cNvPicPr>
          <p:nvPr userDrawn="1"/>
        </p:nvPicPr>
        <p:blipFill>
          <a:blip r:embed="rId3"/>
          <a:stretch>
            <a:fillRect/>
          </a:stretch>
        </p:blipFill>
        <p:spPr>
          <a:xfrm rot="16200000">
            <a:off x="6454140" y="2838069"/>
            <a:ext cx="4727448" cy="1181862"/>
          </a:xfrm>
          <a:prstGeom prst="rect">
            <a:avLst/>
          </a:prstGeom>
        </p:spPr>
      </p:pic>
    </p:spTree>
    <p:extLst>
      <p:ext uri="{BB962C8B-B14F-4D97-AF65-F5344CB8AC3E}">
        <p14:creationId xmlns:p14="http://schemas.microsoft.com/office/powerpoint/2010/main" val="177898315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Righ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F8216F58-6822-2017-A6F1-B5E27EB5979D}"/>
              </a:ext>
            </a:extLst>
          </p:cNvPr>
          <p:cNvSpPr>
            <a:spLocks noGrp="1"/>
          </p:cNvSpPr>
          <p:nvPr>
            <p:ph sz="half" idx="2"/>
          </p:nvPr>
        </p:nvSpPr>
        <p:spPr>
          <a:xfrm>
            <a:off x="6630882" y="1382995"/>
            <a:ext cx="4455289" cy="4092013"/>
          </a:xfrm>
        </p:spPr>
        <p:txBody>
          <a:bodyPr anchor="ct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1">
            <a:extLst>
              <a:ext uri="{FF2B5EF4-FFF2-40B4-BE49-F238E27FC236}">
                <a16:creationId xmlns:a16="http://schemas.microsoft.com/office/drawing/2014/main" id="{9064FCE4-3F77-6FDC-55A6-20116E855D23}"/>
              </a:ext>
            </a:extLst>
          </p:cNvPr>
          <p:cNvSpPr>
            <a:spLocks noGrp="1"/>
          </p:cNvSpPr>
          <p:nvPr>
            <p:ph type="pic" sz="quarter" idx="11"/>
          </p:nvPr>
        </p:nvSpPr>
        <p:spPr>
          <a:xfrm>
            <a:off x="-20477" y="0"/>
            <a:ext cx="6116479" cy="6872543"/>
          </a:xfrm>
          <a:prstGeom prst="rect">
            <a:avLst/>
          </a:prstGeom>
          <a:pattFill prst="wdUpDiag">
            <a:fgClr>
              <a:schemeClr val="accent2"/>
            </a:fgClr>
            <a:bgClr>
              <a:schemeClr val="bg1"/>
            </a:bgClr>
          </a:pattFill>
        </p:spPr>
      </p:sp>
      <p:sp>
        <p:nvSpPr>
          <p:cNvPr id="3" name="Freeform: Shape 19">
            <a:extLst>
              <a:ext uri="{FF2B5EF4-FFF2-40B4-BE49-F238E27FC236}">
                <a16:creationId xmlns:a16="http://schemas.microsoft.com/office/drawing/2014/main" id="{7CF312D6-6C77-B66C-F569-B1DFFC3FEF26}"/>
              </a:ext>
            </a:extLst>
          </p:cNvPr>
          <p:cNvSpPr/>
          <p:nvPr userDrawn="1"/>
        </p:nvSpPr>
        <p:spPr>
          <a:xfrm>
            <a:off x="7474315" y="0"/>
            <a:ext cx="4717685" cy="6858000"/>
          </a:xfrm>
          <a:custGeom>
            <a:avLst/>
            <a:gdLst>
              <a:gd name="connsiteX0" fmla="*/ 0 w 9433528"/>
              <a:gd name="connsiteY0" fmla="*/ 0 h 13716000"/>
              <a:gd name="connsiteX1" fmla="*/ 4713890 w 9433528"/>
              <a:gd name="connsiteY1" fmla="*/ 0 h 13716000"/>
              <a:gd name="connsiteX2" fmla="*/ 9433528 w 9433528"/>
              <a:gd name="connsiteY2" fmla="*/ 0 h 13716000"/>
              <a:gd name="connsiteX3" fmla="*/ 9433528 w 9433528"/>
              <a:gd name="connsiteY3" fmla="*/ 13716000 h 13716000"/>
              <a:gd name="connsiteX4" fmla="*/ 4713890 w 9433528"/>
              <a:gd name="connsiteY4" fmla="*/ 13716000 h 13716000"/>
              <a:gd name="connsiteX5" fmla="*/ 4713890 w 9433528"/>
              <a:gd name="connsiteY5" fmla="*/ 12344400 h 13716000"/>
              <a:gd name="connsiteX6" fmla="*/ 8233380 w 9433528"/>
              <a:gd name="connsiteY6" fmla="*/ 12344400 h 13716000"/>
              <a:gd name="connsiteX7" fmla="*/ 8233380 w 9433528"/>
              <a:gd name="connsiteY7" fmla="*/ 1371600 h 13716000"/>
              <a:gd name="connsiteX8" fmla="*/ 4713890 w 9433528"/>
              <a:gd name="connsiteY8" fmla="*/ 1371600 h 13716000"/>
              <a:gd name="connsiteX9" fmla="*/ 0 w 9433528"/>
              <a:gd name="connsiteY9" fmla="*/ 13716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33528" h="13716000">
                <a:moveTo>
                  <a:pt x="0" y="0"/>
                </a:moveTo>
                <a:lnTo>
                  <a:pt x="4713890" y="0"/>
                </a:lnTo>
                <a:lnTo>
                  <a:pt x="9433528" y="0"/>
                </a:lnTo>
                <a:lnTo>
                  <a:pt x="9433528" y="13716000"/>
                </a:lnTo>
                <a:lnTo>
                  <a:pt x="4713890" y="13716000"/>
                </a:lnTo>
                <a:lnTo>
                  <a:pt x="4713890" y="12344400"/>
                </a:lnTo>
                <a:lnTo>
                  <a:pt x="8233380" y="12344400"/>
                </a:lnTo>
                <a:lnTo>
                  <a:pt x="8233380" y="1371600"/>
                </a:lnTo>
                <a:lnTo>
                  <a:pt x="4713890" y="1371600"/>
                </a:lnTo>
                <a:lnTo>
                  <a:pt x="0" y="1371600"/>
                </a:lnTo>
                <a:close/>
              </a:path>
            </a:pathLst>
          </a:custGeom>
          <a:solidFill>
            <a:srgbClr val="494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338"/>
          </a:p>
        </p:txBody>
      </p:sp>
      <p:pic>
        <p:nvPicPr>
          <p:cNvPr id="2" name="Picture 1">
            <a:extLst>
              <a:ext uri="{FF2B5EF4-FFF2-40B4-BE49-F238E27FC236}">
                <a16:creationId xmlns:a16="http://schemas.microsoft.com/office/drawing/2014/main" id="{8C6A45CC-5DD2-DF5A-2513-8C088AC2FC01}"/>
              </a:ext>
            </a:extLst>
          </p:cNvPr>
          <p:cNvPicPr>
            <a:picLocks noChangeAspect="1"/>
          </p:cNvPicPr>
          <p:nvPr userDrawn="1"/>
        </p:nvPicPr>
        <p:blipFill>
          <a:blip r:embed="rId2"/>
          <a:stretch>
            <a:fillRect/>
          </a:stretch>
        </p:blipFill>
        <p:spPr>
          <a:xfrm rot="16200000">
            <a:off x="3732276" y="2838069"/>
            <a:ext cx="4727448" cy="1181862"/>
          </a:xfrm>
          <a:prstGeom prst="rect">
            <a:avLst/>
          </a:prstGeom>
        </p:spPr>
      </p:pic>
    </p:spTree>
    <p:extLst>
      <p:ext uri="{BB962C8B-B14F-4D97-AF65-F5344CB8AC3E}">
        <p14:creationId xmlns:p14="http://schemas.microsoft.com/office/powerpoint/2010/main" val="2350734138"/>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ontent Lef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F8216F58-6822-2017-A6F1-B5E27EB5979D}"/>
              </a:ext>
            </a:extLst>
          </p:cNvPr>
          <p:cNvSpPr>
            <a:spLocks noGrp="1"/>
          </p:cNvSpPr>
          <p:nvPr>
            <p:ph sz="half" idx="2"/>
          </p:nvPr>
        </p:nvSpPr>
        <p:spPr>
          <a:xfrm>
            <a:off x="1118569" y="1382995"/>
            <a:ext cx="4425619" cy="4092013"/>
          </a:xfrm>
        </p:spPr>
        <p:txBody>
          <a:bodyPr anchor="ct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1">
            <a:extLst>
              <a:ext uri="{FF2B5EF4-FFF2-40B4-BE49-F238E27FC236}">
                <a16:creationId xmlns:a16="http://schemas.microsoft.com/office/drawing/2014/main" id="{9064FCE4-3F77-6FDC-55A6-20116E855D23}"/>
              </a:ext>
            </a:extLst>
          </p:cNvPr>
          <p:cNvSpPr>
            <a:spLocks noGrp="1"/>
          </p:cNvSpPr>
          <p:nvPr>
            <p:ph type="pic" sz="quarter" idx="11"/>
          </p:nvPr>
        </p:nvSpPr>
        <p:spPr>
          <a:xfrm>
            <a:off x="6075522" y="-1"/>
            <a:ext cx="6116479" cy="6858001"/>
          </a:xfrm>
          <a:prstGeom prst="rect">
            <a:avLst/>
          </a:prstGeom>
          <a:pattFill prst="wdUpDiag">
            <a:fgClr>
              <a:schemeClr val="accent2"/>
            </a:fgClr>
            <a:bgClr>
              <a:schemeClr val="bg1"/>
            </a:bgClr>
          </a:pattFill>
        </p:spPr>
      </p:sp>
      <p:sp>
        <p:nvSpPr>
          <p:cNvPr id="2" name="Freeform: Shape 19">
            <a:extLst>
              <a:ext uri="{FF2B5EF4-FFF2-40B4-BE49-F238E27FC236}">
                <a16:creationId xmlns:a16="http://schemas.microsoft.com/office/drawing/2014/main" id="{768AD865-FE05-164B-A689-8B1D5DEBF9E5}"/>
              </a:ext>
            </a:extLst>
          </p:cNvPr>
          <p:cNvSpPr/>
          <p:nvPr userDrawn="1"/>
        </p:nvSpPr>
        <p:spPr>
          <a:xfrm flipH="1">
            <a:off x="0" y="0"/>
            <a:ext cx="4717685" cy="6858000"/>
          </a:xfrm>
          <a:custGeom>
            <a:avLst/>
            <a:gdLst>
              <a:gd name="connsiteX0" fmla="*/ 0 w 9433528"/>
              <a:gd name="connsiteY0" fmla="*/ 0 h 13716000"/>
              <a:gd name="connsiteX1" fmla="*/ 4713890 w 9433528"/>
              <a:gd name="connsiteY1" fmla="*/ 0 h 13716000"/>
              <a:gd name="connsiteX2" fmla="*/ 9433528 w 9433528"/>
              <a:gd name="connsiteY2" fmla="*/ 0 h 13716000"/>
              <a:gd name="connsiteX3" fmla="*/ 9433528 w 9433528"/>
              <a:gd name="connsiteY3" fmla="*/ 13716000 h 13716000"/>
              <a:gd name="connsiteX4" fmla="*/ 4713890 w 9433528"/>
              <a:gd name="connsiteY4" fmla="*/ 13716000 h 13716000"/>
              <a:gd name="connsiteX5" fmla="*/ 4713890 w 9433528"/>
              <a:gd name="connsiteY5" fmla="*/ 12344400 h 13716000"/>
              <a:gd name="connsiteX6" fmla="*/ 8233380 w 9433528"/>
              <a:gd name="connsiteY6" fmla="*/ 12344400 h 13716000"/>
              <a:gd name="connsiteX7" fmla="*/ 8233380 w 9433528"/>
              <a:gd name="connsiteY7" fmla="*/ 1371600 h 13716000"/>
              <a:gd name="connsiteX8" fmla="*/ 4713890 w 9433528"/>
              <a:gd name="connsiteY8" fmla="*/ 1371600 h 13716000"/>
              <a:gd name="connsiteX9" fmla="*/ 0 w 9433528"/>
              <a:gd name="connsiteY9" fmla="*/ 13716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33528" h="13716000">
                <a:moveTo>
                  <a:pt x="0" y="0"/>
                </a:moveTo>
                <a:lnTo>
                  <a:pt x="4713890" y="0"/>
                </a:lnTo>
                <a:lnTo>
                  <a:pt x="9433528" y="0"/>
                </a:lnTo>
                <a:lnTo>
                  <a:pt x="9433528" y="13716000"/>
                </a:lnTo>
                <a:lnTo>
                  <a:pt x="4713890" y="13716000"/>
                </a:lnTo>
                <a:lnTo>
                  <a:pt x="4713890" y="12344400"/>
                </a:lnTo>
                <a:lnTo>
                  <a:pt x="8233380" y="12344400"/>
                </a:lnTo>
                <a:lnTo>
                  <a:pt x="8233380" y="1371600"/>
                </a:lnTo>
                <a:lnTo>
                  <a:pt x="4713890" y="1371600"/>
                </a:lnTo>
                <a:lnTo>
                  <a:pt x="0" y="137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338"/>
          </a:p>
        </p:txBody>
      </p:sp>
      <p:pic>
        <p:nvPicPr>
          <p:cNvPr id="3" name="Picture 2">
            <a:extLst>
              <a:ext uri="{FF2B5EF4-FFF2-40B4-BE49-F238E27FC236}">
                <a16:creationId xmlns:a16="http://schemas.microsoft.com/office/drawing/2014/main" id="{76AD0E11-0B16-1B60-52EA-BD73352D8650}"/>
              </a:ext>
            </a:extLst>
          </p:cNvPr>
          <p:cNvPicPr>
            <a:picLocks noChangeAspect="1"/>
          </p:cNvPicPr>
          <p:nvPr userDrawn="1"/>
        </p:nvPicPr>
        <p:blipFill>
          <a:blip r:embed="rId2"/>
          <a:stretch>
            <a:fillRect/>
          </a:stretch>
        </p:blipFill>
        <p:spPr>
          <a:xfrm rot="16200000">
            <a:off x="3732276" y="2838069"/>
            <a:ext cx="4727448" cy="1181862"/>
          </a:xfrm>
          <a:prstGeom prst="rect">
            <a:avLst/>
          </a:prstGeom>
        </p:spPr>
      </p:pic>
    </p:spTree>
    <p:extLst>
      <p:ext uri="{BB962C8B-B14F-4D97-AF65-F5344CB8AC3E}">
        <p14:creationId xmlns:p14="http://schemas.microsoft.com/office/powerpoint/2010/main" val="1133781139"/>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 Content Righ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0A413AE-81BA-AA70-EF0E-F35DD95A5373}"/>
              </a:ext>
            </a:extLst>
          </p:cNvPr>
          <p:cNvSpPr>
            <a:spLocks noGrp="1"/>
          </p:cNvSpPr>
          <p:nvPr>
            <p:ph type="pic" sz="quarter" idx="10"/>
          </p:nvPr>
        </p:nvSpPr>
        <p:spPr>
          <a:xfrm>
            <a:off x="0" y="1323588"/>
            <a:ext cx="6096000" cy="4210824"/>
          </a:xfrm>
          <a:prstGeom prst="rect">
            <a:avLst/>
          </a:prstGeom>
          <a:pattFill prst="wdUpDiag">
            <a:fgClr>
              <a:schemeClr val="accent2"/>
            </a:fgClr>
            <a:bgClr>
              <a:schemeClr val="bg1"/>
            </a:bgClr>
          </a:pattFill>
        </p:spPr>
        <p:txBody>
          <a:bodyPr wrap="square">
            <a:noAutofit/>
          </a:bodyPr>
          <a:lstStyle>
            <a:lvl1pPr>
              <a:defRPr b="0" i="0">
                <a:latin typeface="Arial" panose="020B0604020202020204" pitchFamily="34" charset="0"/>
              </a:defRPr>
            </a:lvl1pPr>
          </a:lstStyle>
          <a:p>
            <a:endParaRPr lang="en-GB"/>
          </a:p>
        </p:txBody>
      </p:sp>
      <p:sp>
        <p:nvSpPr>
          <p:cNvPr id="10" name="Content Placeholder 3">
            <a:extLst>
              <a:ext uri="{FF2B5EF4-FFF2-40B4-BE49-F238E27FC236}">
                <a16:creationId xmlns:a16="http://schemas.microsoft.com/office/drawing/2014/main" id="{CB853D81-E2B7-7B77-2E70-38A133085A1D}"/>
              </a:ext>
            </a:extLst>
          </p:cNvPr>
          <p:cNvSpPr>
            <a:spLocks noGrp="1"/>
          </p:cNvSpPr>
          <p:nvPr>
            <p:ph sz="half" idx="2"/>
          </p:nvPr>
        </p:nvSpPr>
        <p:spPr>
          <a:xfrm>
            <a:off x="6898511" y="2247934"/>
            <a:ext cx="4455289" cy="3286479"/>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itle 3">
            <a:extLst>
              <a:ext uri="{FF2B5EF4-FFF2-40B4-BE49-F238E27FC236}">
                <a16:creationId xmlns:a16="http://schemas.microsoft.com/office/drawing/2014/main" id="{86D6743D-1D86-DBB1-E16C-2224F43CBC10}"/>
              </a:ext>
            </a:extLst>
          </p:cNvPr>
          <p:cNvSpPr>
            <a:spLocks noGrp="1"/>
          </p:cNvSpPr>
          <p:nvPr>
            <p:ph type="title"/>
          </p:nvPr>
        </p:nvSpPr>
        <p:spPr>
          <a:xfrm>
            <a:off x="6898510" y="1245531"/>
            <a:ext cx="4455290" cy="1002403"/>
          </a:xfrm>
        </p:spPr>
        <p:txBody>
          <a:bodyPr/>
          <a:lstStyle>
            <a:lvl1pPr>
              <a:defRPr b="1" i="0">
                <a:solidFill>
                  <a:srgbClr val="C82027"/>
                </a:solidFill>
                <a:latin typeface="Arial" panose="020B0604020202020204" pitchFamily="34" charset="0"/>
              </a:defRPr>
            </a:lvl1pPr>
          </a:lstStyle>
          <a:p>
            <a:r>
              <a:rPr lang="en-GB"/>
              <a:t>Click to edit Master title style</a:t>
            </a:r>
          </a:p>
        </p:txBody>
      </p:sp>
      <p:sp>
        <p:nvSpPr>
          <p:cNvPr id="5" name="Freeform: Shape 19">
            <a:extLst>
              <a:ext uri="{FF2B5EF4-FFF2-40B4-BE49-F238E27FC236}">
                <a16:creationId xmlns:a16="http://schemas.microsoft.com/office/drawing/2014/main" id="{268E11AB-CA00-9738-89F5-89BE03EE00E3}"/>
              </a:ext>
            </a:extLst>
          </p:cNvPr>
          <p:cNvSpPr/>
          <p:nvPr userDrawn="1"/>
        </p:nvSpPr>
        <p:spPr>
          <a:xfrm>
            <a:off x="7474315" y="0"/>
            <a:ext cx="4717685" cy="6858000"/>
          </a:xfrm>
          <a:custGeom>
            <a:avLst/>
            <a:gdLst>
              <a:gd name="connsiteX0" fmla="*/ 0 w 9433528"/>
              <a:gd name="connsiteY0" fmla="*/ 0 h 13716000"/>
              <a:gd name="connsiteX1" fmla="*/ 4713890 w 9433528"/>
              <a:gd name="connsiteY1" fmla="*/ 0 h 13716000"/>
              <a:gd name="connsiteX2" fmla="*/ 9433528 w 9433528"/>
              <a:gd name="connsiteY2" fmla="*/ 0 h 13716000"/>
              <a:gd name="connsiteX3" fmla="*/ 9433528 w 9433528"/>
              <a:gd name="connsiteY3" fmla="*/ 13716000 h 13716000"/>
              <a:gd name="connsiteX4" fmla="*/ 4713890 w 9433528"/>
              <a:gd name="connsiteY4" fmla="*/ 13716000 h 13716000"/>
              <a:gd name="connsiteX5" fmla="*/ 4713890 w 9433528"/>
              <a:gd name="connsiteY5" fmla="*/ 12344400 h 13716000"/>
              <a:gd name="connsiteX6" fmla="*/ 8233380 w 9433528"/>
              <a:gd name="connsiteY6" fmla="*/ 12344400 h 13716000"/>
              <a:gd name="connsiteX7" fmla="*/ 8233380 w 9433528"/>
              <a:gd name="connsiteY7" fmla="*/ 1371600 h 13716000"/>
              <a:gd name="connsiteX8" fmla="*/ 4713890 w 9433528"/>
              <a:gd name="connsiteY8" fmla="*/ 1371600 h 13716000"/>
              <a:gd name="connsiteX9" fmla="*/ 0 w 9433528"/>
              <a:gd name="connsiteY9" fmla="*/ 13716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33528" h="13716000">
                <a:moveTo>
                  <a:pt x="0" y="0"/>
                </a:moveTo>
                <a:lnTo>
                  <a:pt x="4713890" y="0"/>
                </a:lnTo>
                <a:lnTo>
                  <a:pt x="9433528" y="0"/>
                </a:lnTo>
                <a:lnTo>
                  <a:pt x="9433528" y="13716000"/>
                </a:lnTo>
                <a:lnTo>
                  <a:pt x="4713890" y="13716000"/>
                </a:lnTo>
                <a:lnTo>
                  <a:pt x="4713890" y="12344400"/>
                </a:lnTo>
                <a:lnTo>
                  <a:pt x="8233380" y="12344400"/>
                </a:lnTo>
                <a:lnTo>
                  <a:pt x="8233380" y="1371600"/>
                </a:lnTo>
                <a:lnTo>
                  <a:pt x="4713890" y="1371600"/>
                </a:lnTo>
                <a:lnTo>
                  <a:pt x="0" y="1371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338"/>
          </a:p>
        </p:txBody>
      </p:sp>
    </p:spTree>
    <p:extLst>
      <p:ext uri="{BB962C8B-B14F-4D97-AF65-F5344CB8AC3E}">
        <p14:creationId xmlns:p14="http://schemas.microsoft.com/office/powerpoint/2010/main" val="3809615752"/>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 Content Lef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0A413AE-81BA-AA70-EF0E-F35DD95A5373}"/>
              </a:ext>
            </a:extLst>
          </p:cNvPr>
          <p:cNvSpPr>
            <a:spLocks noGrp="1"/>
          </p:cNvSpPr>
          <p:nvPr>
            <p:ph type="pic" sz="quarter" idx="10"/>
          </p:nvPr>
        </p:nvSpPr>
        <p:spPr>
          <a:xfrm>
            <a:off x="6096000" y="1323588"/>
            <a:ext cx="6096000" cy="4210824"/>
          </a:xfrm>
          <a:prstGeom prst="rect">
            <a:avLst/>
          </a:prstGeom>
          <a:pattFill prst="wdUpDiag">
            <a:fgClr>
              <a:schemeClr val="accent2"/>
            </a:fgClr>
            <a:bgClr>
              <a:schemeClr val="bg1"/>
            </a:bgClr>
          </a:pattFill>
        </p:spPr>
        <p:txBody>
          <a:bodyPr wrap="square">
            <a:noAutofit/>
          </a:bodyPr>
          <a:lstStyle>
            <a:lvl1pPr>
              <a:defRPr b="0" i="0">
                <a:latin typeface="Arial" panose="020B0604020202020204" pitchFamily="34" charset="0"/>
              </a:defRPr>
            </a:lvl1pPr>
          </a:lstStyle>
          <a:p>
            <a:endParaRPr lang="en-GB"/>
          </a:p>
        </p:txBody>
      </p:sp>
      <p:sp>
        <p:nvSpPr>
          <p:cNvPr id="10" name="Content Placeholder 3">
            <a:extLst>
              <a:ext uri="{FF2B5EF4-FFF2-40B4-BE49-F238E27FC236}">
                <a16:creationId xmlns:a16="http://schemas.microsoft.com/office/drawing/2014/main" id="{CB853D81-E2B7-7B77-2E70-38A133085A1D}"/>
              </a:ext>
            </a:extLst>
          </p:cNvPr>
          <p:cNvSpPr>
            <a:spLocks noGrp="1"/>
          </p:cNvSpPr>
          <p:nvPr>
            <p:ph sz="half" idx="2"/>
          </p:nvPr>
        </p:nvSpPr>
        <p:spPr>
          <a:xfrm>
            <a:off x="517091" y="2325991"/>
            <a:ext cx="4778052" cy="3208422"/>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itle 3">
            <a:extLst>
              <a:ext uri="{FF2B5EF4-FFF2-40B4-BE49-F238E27FC236}">
                <a16:creationId xmlns:a16="http://schemas.microsoft.com/office/drawing/2014/main" id="{7BCCAD1F-9B37-C1B9-57C1-2E10DB55AA6B}"/>
              </a:ext>
            </a:extLst>
          </p:cNvPr>
          <p:cNvSpPr>
            <a:spLocks noGrp="1"/>
          </p:cNvSpPr>
          <p:nvPr>
            <p:ph type="title"/>
          </p:nvPr>
        </p:nvSpPr>
        <p:spPr>
          <a:xfrm>
            <a:off x="517090" y="1323588"/>
            <a:ext cx="4778052" cy="1002403"/>
          </a:xfrm>
        </p:spPr>
        <p:txBody>
          <a:bodyPr/>
          <a:lstStyle>
            <a:lvl1pPr>
              <a:defRPr b="1" i="0">
                <a:solidFill>
                  <a:srgbClr val="C82027"/>
                </a:solidFill>
                <a:latin typeface="Arial"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4006254408"/>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with descriptio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E42CCE-1252-2286-3A1B-00A0B28FC05A}"/>
              </a:ext>
            </a:extLst>
          </p:cNvPr>
          <p:cNvSpPr>
            <a:spLocks noGrp="1"/>
          </p:cNvSpPr>
          <p:nvPr>
            <p:ph sz="half" idx="1"/>
          </p:nvPr>
        </p:nvSpPr>
        <p:spPr>
          <a:xfrm>
            <a:off x="517088" y="4482982"/>
            <a:ext cx="3384000" cy="1418602"/>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800" b="0" i="0">
                <a:latin typeface="Gotham Book" panose="02000604040000020004" pitchFamily="2" charset="0"/>
              </a:defRPr>
            </a:lvl2pPr>
            <a:lvl3pPr marL="914377" indent="0">
              <a:lnSpc>
                <a:spcPct val="120000"/>
              </a:lnSpc>
              <a:buNone/>
              <a:defRPr sz="1800" b="0" i="0">
                <a:latin typeface="Gotham Book" panose="02000604040000020004" pitchFamily="2" charset="0"/>
              </a:defRPr>
            </a:lvl3pPr>
            <a:lvl4pPr marL="1371566" indent="0">
              <a:lnSpc>
                <a:spcPct val="120000"/>
              </a:lnSpc>
              <a:buNone/>
              <a:defRPr sz="1800" b="0" i="0">
                <a:latin typeface="Gotham Book" panose="02000604040000020004" pitchFamily="2" charset="0"/>
              </a:defRPr>
            </a:lvl4pPr>
            <a:lvl5pPr marL="1828754" indent="0">
              <a:lnSpc>
                <a:spcPct val="120000"/>
              </a:lnSpc>
              <a:buNone/>
              <a:defRPr sz="1800" b="0" i="0">
                <a:latin typeface="Gotham Book" panose="02000604040000020004" pitchFamily="2" charset="0"/>
              </a:defRPr>
            </a:lvl5pPr>
          </a:lstStyle>
          <a:p>
            <a:pPr lvl="0"/>
            <a:r>
              <a:rPr lang="en-GB"/>
              <a:t>Click to edit Master text styles</a:t>
            </a:r>
          </a:p>
        </p:txBody>
      </p:sp>
      <p:sp>
        <p:nvSpPr>
          <p:cNvPr id="4" name="Content Placeholder 3">
            <a:extLst>
              <a:ext uri="{FF2B5EF4-FFF2-40B4-BE49-F238E27FC236}">
                <a16:creationId xmlns:a16="http://schemas.microsoft.com/office/drawing/2014/main" id="{E09AAE0C-4E15-1884-F833-1D903599A35F}"/>
              </a:ext>
            </a:extLst>
          </p:cNvPr>
          <p:cNvSpPr>
            <a:spLocks noGrp="1"/>
          </p:cNvSpPr>
          <p:nvPr>
            <p:ph sz="half" idx="2"/>
          </p:nvPr>
        </p:nvSpPr>
        <p:spPr>
          <a:xfrm>
            <a:off x="4403999" y="4482982"/>
            <a:ext cx="3384000" cy="1418602"/>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800" b="0" i="0">
                <a:latin typeface="Gotham Book" panose="02000604040000020004" pitchFamily="2" charset="0"/>
              </a:defRPr>
            </a:lvl2pPr>
            <a:lvl3pPr marL="914377" indent="0">
              <a:lnSpc>
                <a:spcPct val="120000"/>
              </a:lnSpc>
              <a:buNone/>
              <a:defRPr sz="1800" b="0" i="0">
                <a:latin typeface="Gotham Book" panose="02000604040000020004" pitchFamily="2" charset="0"/>
              </a:defRPr>
            </a:lvl3pPr>
            <a:lvl4pPr marL="1371566" indent="0">
              <a:lnSpc>
                <a:spcPct val="120000"/>
              </a:lnSpc>
              <a:buNone/>
              <a:defRPr sz="1800" b="0" i="0">
                <a:latin typeface="Gotham Book" panose="02000604040000020004" pitchFamily="2" charset="0"/>
              </a:defRPr>
            </a:lvl4pPr>
            <a:lvl5pPr marL="1828754" indent="0">
              <a:lnSpc>
                <a:spcPct val="120000"/>
              </a:lnSpc>
              <a:buNone/>
              <a:defRPr sz="1800" b="0" i="0">
                <a:latin typeface="Gotham Book" panose="02000604040000020004" pitchFamily="2" charset="0"/>
              </a:defRPr>
            </a:lvl5pPr>
          </a:lstStyle>
          <a:p>
            <a:pPr lvl="0"/>
            <a:r>
              <a:rPr lang="en-GB"/>
              <a:t>Click to edit Master text styles</a:t>
            </a:r>
          </a:p>
        </p:txBody>
      </p:sp>
      <p:sp>
        <p:nvSpPr>
          <p:cNvPr id="5" name="Content Placeholder 2">
            <a:extLst>
              <a:ext uri="{FF2B5EF4-FFF2-40B4-BE49-F238E27FC236}">
                <a16:creationId xmlns:a16="http://schemas.microsoft.com/office/drawing/2014/main" id="{FB7CEF31-DF8C-A7D5-670D-538AA729597D}"/>
              </a:ext>
            </a:extLst>
          </p:cNvPr>
          <p:cNvSpPr>
            <a:spLocks noGrp="1"/>
          </p:cNvSpPr>
          <p:nvPr>
            <p:ph sz="half" idx="16"/>
          </p:nvPr>
        </p:nvSpPr>
        <p:spPr>
          <a:xfrm>
            <a:off x="8290909" y="4482982"/>
            <a:ext cx="3384000" cy="1418602"/>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800" b="0" i="0">
                <a:latin typeface="Gotham Book" panose="02000604040000020004" pitchFamily="2" charset="0"/>
              </a:defRPr>
            </a:lvl2pPr>
            <a:lvl3pPr marL="914377" indent="0">
              <a:lnSpc>
                <a:spcPct val="120000"/>
              </a:lnSpc>
              <a:buNone/>
              <a:defRPr sz="1800" b="0" i="0">
                <a:latin typeface="Gotham Book" panose="02000604040000020004" pitchFamily="2" charset="0"/>
              </a:defRPr>
            </a:lvl3pPr>
            <a:lvl4pPr marL="1371566" indent="0">
              <a:lnSpc>
                <a:spcPct val="120000"/>
              </a:lnSpc>
              <a:buNone/>
              <a:defRPr sz="1800" b="0" i="0">
                <a:latin typeface="Gotham Book" panose="02000604040000020004" pitchFamily="2" charset="0"/>
              </a:defRPr>
            </a:lvl4pPr>
            <a:lvl5pPr marL="1828754" indent="0">
              <a:lnSpc>
                <a:spcPct val="120000"/>
              </a:lnSpc>
              <a:buNone/>
              <a:defRPr sz="1800" b="0" i="0">
                <a:latin typeface="Gotham Book" panose="02000604040000020004" pitchFamily="2" charset="0"/>
              </a:defRPr>
            </a:lvl5pPr>
          </a:lstStyle>
          <a:p>
            <a:pPr lvl="0"/>
            <a:r>
              <a:rPr lang="en-GB"/>
              <a:t>Click to edit Master text styles</a:t>
            </a:r>
          </a:p>
        </p:txBody>
      </p:sp>
      <p:sp>
        <p:nvSpPr>
          <p:cNvPr id="9" name="Picture Placeholder 2">
            <a:extLst>
              <a:ext uri="{FF2B5EF4-FFF2-40B4-BE49-F238E27FC236}">
                <a16:creationId xmlns:a16="http://schemas.microsoft.com/office/drawing/2014/main" id="{D9AF03B3-F101-97A0-D69D-7B6EA99D3B06}"/>
              </a:ext>
            </a:extLst>
          </p:cNvPr>
          <p:cNvSpPr>
            <a:spLocks noGrp="1"/>
          </p:cNvSpPr>
          <p:nvPr>
            <p:ph type="pic" sz="quarter" idx="10"/>
          </p:nvPr>
        </p:nvSpPr>
        <p:spPr>
          <a:xfrm>
            <a:off x="517087" y="1625600"/>
            <a:ext cx="3383999" cy="2628000"/>
          </a:xfrm>
          <a:prstGeom prst="rect">
            <a:avLst/>
          </a:prstGeom>
          <a:pattFill prst="wdUpDiag">
            <a:fgClr>
              <a:schemeClr val="accent2"/>
            </a:fgClr>
            <a:bgClr>
              <a:schemeClr val="bg1"/>
            </a:bgClr>
          </a:pattFill>
        </p:spPr>
        <p:txBody>
          <a:bodyPr/>
          <a:lstStyle>
            <a:lvl1pPr>
              <a:defRPr b="0" i="0">
                <a:latin typeface="Arial" panose="020B0604020202020204" pitchFamily="34" charset="0"/>
              </a:defRPr>
            </a:lvl1pPr>
          </a:lstStyle>
          <a:p>
            <a:endParaRPr lang="en-GB"/>
          </a:p>
        </p:txBody>
      </p:sp>
      <p:sp>
        <p:nvSpPr>
          <p:cNvPr id="10" name="Picture Placeholder 2">
            <a:extLst>
              <a:ext uri="{FF2B5EF4-FFF2-40B4-BE49-F238E27FC236}">
                <a16:creationId xmlns:a16="http://schemas.microsoft.com/office/drawing/2014/main" id="{5C6BF7ED-6A22-E4AB-16CE-8BFF00AE5344}"/>
              </a:ext>
            </a:extLst>
          </p:cNvPr>
          <p:cNvSpPr>
            <a:spLocks noGrp="1"/>
          </p:cNvSpPr>
          <p:nvPr>
            <p:ph type="pic" sz="quarter" idx="11"/>
          </p:nvPr>
        </p:nvSpPr>
        <p:spPr>
          <a:xfrm>
            <a:off x="4404001" y="1637136"/>
            <a:ext cx="3383999" cy="2592000"/>
          </a:xfrm>
          <a:prstGeom prst="rect">
            <a:avLst/>
          </a:prstGeom>
          <a:pattFill prst="wdUpDiag">
            <a:fgClr>
              <a:schemeClr val="accent2"/>
            </a:fgClr>
            <a:bgClr>
              <a:schemeClr val="bg1"/>
            </a:bgClr>
          </a:pattFill>
        </p:spPr>
        <p:txBody>
          <a:bodyPr/>
          <a:lstStyle>
            <a:lvl1pPr>
              <a:defRPr b="0" i="0">
                <a:latin typeface="Arial" panose="020B0604020202020204" pitchFamily="34" charset="0"/>
              </a:defRPr>
            </a:lvl1pPr>
          </a:lstStyle>
          <a:p>
            <a:endParaRPr lang="en-GB"/>
          </a:p>
        </p:txBody>
      </p:sp>
      <p:sp>
        <p:nvSpPr>
          <p:cNvPr id="11" name="Picture Placeholder 2">
            <a:extLst>
              <a:ext uri="{FF2B5EF4-FFF2-40B4-BE49-F238E27FC236}">
                <a16:creationId xmlns:a16="http://schemas.microsoft.com/office/drawing/2014/main" id="{74972CD3-91A2-32CC-C0F7-C0910B2D5DF2}"/>
              </a:ext>
            </a:extLst>
          </p:cNvPr>
          <p:cNvSpPr>
            <a:spLocks noGrp="1"/>
          </p:cNvSpPr>
          <p:nvPr>
            <p:ph type="pic" sz="quarter" idx="12"/>
          </p:nvPr>
        </p:nvSpPr>
        <p:spPr>
          <a:xfrm>
            <a:off x="8290911" y="1637136"/>
            <a:ext cx="3383999" cy="2592000"/>
          </a:xfrm>
          <a:prstGeom prst="rect">
            <a:avLst/>
          </a:prstGeom>
          <a:pattFill prst="wdUpDiag">
            <a:fgClr>
              <a:schemeClr val="accent2"/>
            </a:fgClr>
            <a:bgClr>
              <a:schemeClr val="bg1"/>
            </a:bgClr>
          </a:pattFill>
        </p:spPr>
        <p:txBody>
          <a:bodyPr/>
          <a:lstStyle>
            <a:lvl1pPr>
              <a:defRPr b="0" i="0">
                <a:latin typeface="Arial" panose="020B0604020202020204" pitchFamily="34" charset="0"/>
              </a:defRPr>
            </a:lvl1pPr>
          </a:lstStyle>
          <a:p>
            <a:endParaRPr lang="en-GB"/>
          </a:p>
        </p:txBody>
      </p:sp>
      <p:sp>
        <p:nvSpPr>
          <p:cNvPr id="7" name="Title 6">
            <a:extLst>
              <a:ext uri="{FF2B5EF4-FFF2-40B4-BE49-F238E27FC236}">
                <a16:creationId xmlns:a16="http://schemas.microsoft.com/office/drawing/2014/main" id="{7DAE7D1E-BCF7-8FE8-5A36-51B554E99527}"/>
              </a:ext>
            </a:extLst>
          </p:cNvPr>
          <p:cNvSpPr>
            <a:spLocks noGrp="1"/>
          </p:cNvSpPr>
          <p:nvPr>
            <p:ph type="title"/>
          </p:nvPr>
        </p:nvSpPr>
        <p:spPr/>
        <p:txBody>
          <a:bodyPr/>
          <a:lstStyle>
            <a:lvl1pPr>
              <a:defRPr b="1" i="0">
                <a:latin typeface="Arial"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343334620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268801C-09E4-A70B-B0BD-8210F5D9CA38}"/>
              </a:ext>
            </a:extLst>
          </p:cNvPr>
          <p:cNvSpPr>
            <a:spLocks noGrp="1"/>
          </p:cNvSpPr>
          <p:nvPr>
            <p:ph type="pic" sz="quarter" idx="13"/>
          </p:nvPr>
        </p:nvSpPr>
        <p:spPr>
          <a:xfrm>
            <a:off x="7388352" y="0"/>
            <a:ext cx="4803647" cy="6858000"/>
          </a:xfrm>
          <a:prstGeom prst="rect">
            <a:avLst/>
          </a:prstGeom>
          <a:pattFill prst="wdUpDiag">
            <a:fgClr>
              <a:schemeClr val="tx1"/>
            </a:fgClr>
            <a:bgClr>
              <a:schemeClr val="bg1"/>
            </a:bgClr>
          </a:pattFill>
        </p:spPr>
        <p:txBody>
          <a:bodyPr/>
          <a:lstStyle>
            <a:lvl1pPr>
              <a:defRPr sz="2000"/>
            </a:lvl1pPr>
          </a:lstStyle>
          <a:p>
            <a:endParaRPr lang="en-US"/>
          </a:p>
        </p:txBody>
      </p:sp>
      <p:sp>
        <p:nvSpPr>
          <p:cNvPr id="7" name="Text Placeholder 11">
            <a:extLst>
              <a:ext uri="{FF2B5EF4-FFF2-40B4-BE49-F238E27FC236}">
                <a16:creationId xmlns:a16="http://schemas.microsoft.com/office/drawing/2014/main" id="{7F325AEC-823F-8C50-ACD0-8B5740F48716}"/>
              </a:ext>
            </a:extLst>
          </p:cNvPr>
          <p:cNvSpPr>
            <a:spLocks noGrp="1"/>
          </p:cNvSpPr>
          <p:nvPr>
            <p:ph type="body" sz="quarter" idx="10"/>
          </p:nvPr>
        </p:nvSpPr>
        <p:spPr>
          <a:xfrm>
            <a:off x="517088" y="1640816"/>
            <a:ext cx="11157823" cy="1080000"/>
          </a:xfrm>
          <a:solidFill>
            <a:schemeClr val="bg1"/>
          </a:solidFill>
          <a:ln w="63500">
            <a:solidFill>
              <a:schemeClr val="accent1"/>
            </a:solidFill>
            <a:miter lim="800000"/>
          </a:ln>
        </p:spPr>
        <p:txBody>
          <a:bodyPr anchor="ctr">
            <a:noAutofit/>
          </a:bodyPr>
          <a:lstStyle>
            <a:lvl1pPr marL="0" indent="0" algn="ctr">
              <a:lnSpc>
                <a:spcPct val="150000"/>
              </a:lnSpc>
              <a:buNone/>
              <a:defRPr sz="2400" b="1" i="0" spc="-60" baseline="0">
                <a:solidFill>
                  <a:srgbClr val="494F54"/>
                </a:solidFill>
                <a:latin typeface="Arial" panose="020B0604020202020204" pitchFamily="34" charset="0"/>
              </a:defRPr>
            </a:lvl1pPr>
            <a:lvl2pPr marL="457189" indent="0">
              <a:lnSpc>
                <a:spcPct val="150000"/>
              </a:lnSpc>
              <a:buNone/>
              <a:defRPr sz="1800" b="0" i="0" spc="-60" baseline="0">
                <a:solidFill>
                  <a:schemeClr val="tx1"/>
                </a:solidFill>
                <a:latin typeface="Gotham Book" panose="02000604040000020004" pitchFamily="2" charset="0"/>
              </a:defRPr>
            </a:lvl2pPr>
            <a:lvl3pPr marL="914377" indent="0">
              <a:lnSpc>
                <a:spcPct val="150000"/>
              </a:lnSpc>
              <a:buNone/>
              <a:defRPr sz="1800" b="0" i="0" spc="-60" baseline="0">
                <a:solidFill>
                  <a:schemeClr val="tx1"/>
                </a:solidFill>
                <a:latin typeface="Gotham Book" panose="02000604040000020004" pitchFamily="2" charset="0"/>
              </a:defRPr>
            </a:lvl3pPr>
            <a:lvl4pPr marL="1371566" indent="0">
              <a:lnSpc>
                <a:spcPct val="150000"/>
              </a:lnSpc>
              <a:buNone/>
              <a:defRPr sz="1800" b="0" i="0" spc="-60" baseline="0">
                <a:solidFill>
                  <a:schemeClr val="tx1"/>
                </a:solidFill>
                <a:latin typeface="Gotham Book" panose="02000604040000020004" pitchFamily="2" charset="0"/>
              </a:defRPr>
            </a:lvl4pPr>
            <a:lvl5pPr marL="1828754" indent="0">
              <a:lnSpc>
                <a:spcPct val="150000"/>
              </a:lnSpc>
              <a:buNone/>
              <a:defRPr sz="1800" b="0" i="0" spc="-60" baseline="0">
                <a:solidFill>
                  <a:schemeClr val="tx1"/>
                </a:solidFill>
                <a:latin typeface="Gotham Book" panose="02000604040000020004" pitchFamily="2" charset="0"/>
              </a:defRPr>
            </a:lvl5pPr>
          </a:lstStyle>
          <a:p>
            <a:pPr lvl="0"/>
            <a:r>
              <a:rPr lang="en-GB"/>
              <a:t>Click to edit Master text styles</a:t>
            </a:r>
          </a:p>
        </p:txBody>
      </p:sp>
      <p:sp>
        <p:nvSpPr>
          <p:cNvPr id="8" name="Text Placeholder 11">
            <a:extLst>
              <a:ext uri="{FF2B5EF4-FFF2-40B4-BE49-F238E27FC236}">
                <a16:creationId xmlns:a16="http://schemas.microsoft.com/office/drawing/2014/main" id="{544E4CA9-E0DC-6726-19AA-08CFB9637F8D}"/>
              </a:ext>
            </a:extLst>
          </p:cNvPr>
          <p:cNvSpPr>
            <a:spLocks noGrp="1"/>
          </p:cNvSpPr>
          <p:nvPr>
            <p:ph type="body" sz="quarter" idx="11"/>
          </p:nvPr>
        </p:nvSpPr>
        <p:spPr>
          <a:xfrm>
            <a:off x="517089" y="3005486"/>
            <a:ext cx="11157821" cy="1080000"/>
          </a:xfrm>
          <a:solidFill>
            <a:schemeClr val="bg1"/>
          </a:solidFill>
          <a:ln w="63500">
            <a:solidFill>
              <a:schemeClr val="accent1"/>
            </a:solidFill>
            <a:miter lim="800000"/>
          </a:ln>
        </p:spPr>
        <p:txBody>
          <a:bodyPr anchor="ctr">
            <a:noAutofit/>
          </a:bodyPr>
          <a:lstStyle>
            <a:lvl1pPr marL="0" indent="0" algn="ctr">
              <a:lnSpc>
                <a:spcPct val="150000"/>
              </a:lnSpc>
              <a:buNone/>
              <a:defRPr sz="2400" b="1" i="0" spc="-60" baseline="0">
                <a:solidFill>
                  <a:srgbClr val="494F54"/>
                </a:solidFill>
                <a:latin typeface="Arial" panose="020B0604020202020204" pitchFamily="34" charset="0"/>
              </a:defRPr>
            </a:lvl1pPr>
            <a:lvl2pPr marL="457189" indent="0">
              <a:lnSpc>
                <a:spcPct val="150000"/>
              </a:lnSpc>
              <a:buNone/>
              <a:defRPr sz="1800" b="0" i="0" spc="-60" baseline="0">
                <a:solidFill>
                  <a:schemeClr val="tx1"/>
                </a:solidFill>
                <a:latin typeface="Gotham Book" panose="02000604040000020004" pitchFamily="2" charset="0"/>
              </a:defRPr>
            </a:lvl2pPr>
            <a:lvl3pPr marL="914377" indent="0">
              <a:lnSpc>
                <a:spcPct val="150000"/>
              </a:lnSpc>
              <a:buNone/>
              <a:defRPr sz="1800" b="0" i="0" spc="-60" baseline="0">
                <a:solidFill>
                  <a:schemeClr val="tx1"/>
                </a:solidFill>
                <a:latin typeface="Gotham Book" panose="02000604040000020004" pitchFamily="2" charset="0"/>
              </a:defRPr>
            </a:lvl3pPr>
            <a:lvl4pPr marL="1371566" indent="0">
              <a:lnSpc>
                <a:spcPct val="150000"/>
              </a:lnSpc>
              <a:buNone/>
              <a:defRPr sz="1800" b="0" i="0" spc="-60" baseline="0">
                <a:solidFill>
                  <a:schemeClr val="tx1"/>
                </a:solidFill>
                <a:latin typeface="Gotham Book" panose="02000604040000020004" pitchFamily="2" charset="0"/>
              </a:defRPr>
            </a:lvl4pPr>
            <a:lvl5pPr marL="1828754" indent="0">
              <a:lnSpc>
                <a:spcPct val="150000"/>
              </a:lnSpc>
              <a:buNone/>
              <a:defRPr sz="1800" b="0" i="0" spc="-60" baseline="0">
                <a:solidFill>
                  <a:schemeClr val="tx1"/>
                </a:solidFill>
                <a:latin typeface="Gotham Book" panose="02000604040000020004" pitchFamily="2" charset="0"/>
              </a:defRPr>
            </a:lvl5pPr>
          </a:lstStyle>
          <a:p>
            <a:pPr lvl="0"/>
            <a:r>
              <a:rPr lang="en-GB"/>
              <a:t>Click to edit Master text styles</a:t>
            </a:r>
          </a:p>
        </p:txBody>
      </p:sp>
      <p:sp>
        <p:nvSpPr>
          <p:cNvPr id="9" name="Text Placeholder 11">
            <a:extLst>
              <a:ext uri="{FF2B5EF4-FFF2-40B4-BE49-F238E27FC236}">
                <a16:creationId xmlns:a16="http://schemas.microsoft.com/office/drawing/2014/main" id="{54C0F52C-BB04-B720-C92F-9D99D2006DBD}"/>
              </a:ext>
            </a:extLst>
          </p:cNvPr>
          <p:cNvSpPr>
            <a:spLocks noGrp="1"/>
          </p:cNvSpPr>
          <p:nvPr>
            <p:ph type="body" sz="quarter" idx="12"/>
          </p:nvPr>
        </p:nvSpPr>
        <p:spPr>
          <a:xfrm>
            <a:off x="516488" y="4370157"/>
            <a:ext cx="11160710" cy="1080000"/>
          </a:xfrm>
          <a:solidFill>
            <a:schemeClr val="bg1"/>
          </a:solidFill>
          <a:ln w="63500">
            <a:solidFill>
              <a:schemeClr val="accent1"/>
            </a:solidFill>
            <a:miter lim="800000"/>
          </a:ln>
        </p:spPr>
        <p:txBody>
          <a:bodyPr anchor="ctr">
            <a:noAutofit/>
          </a:bodyPr>
          <a:lstStyle>
            <a:lvl1pPr marL="0" indent="0" algn="ctr">
              <a:lnSpc>
                <a:spcPct val="150000"/>
              </a:lnSpc>
              <a:buNone/>
              <a:defRPr sz="2400" b="1" i="0" spc="-60" baseline="0">
                <a:solidFill>
                  <a:srgbClr val="494F54"/>
                </a:solidFill>
                <a:latin typeface="Arial" panose="020B0604020202020204" pitchFamily="34" charset="0"/>
              </a:defRPr>
            </a:lvl1pPr>
            <a:lvl2pPr marL="457189" indent="0">
              <a:lnSpc>
                <a:spcPct val="150000"/>
              </a:lnSpc>
              <a:buNone/>
              <a:defRPr sz="1800" b="0" i="0" spc="-60" baseline="0">
                <a:solidFill>
                  <a:schemeClr val="tx1"/>
                </a:solidFill>
                <a:latin typeface="Gotham Book" panose="02000604040000020004" pitchFamily="2" charset="0"/>
              </a:defRPr>
            </a:lvl2pPr>
            <a:lvl3pPr marL="914377" indent="0">
              <a:lnSpc>
                <a:spcPct val="150000"/>
              </a:lnSpc>
              <a:buNone/>
              <a:defRPr sz="1800" b="0" i="0" spc="-60" baseline="0">
                <a:solidFill>
                  <a:schemeClr val="tx1"/>
                </a:solidFill>
                <a:latin typeface="Gotham Book" panose="02000604040000020004" pitchFamily="2" charset="0"/>
              </a:defRPr>
            </a:lvl3pPr>
            <a:lvl4pPr marL="1371566" indent="0">
              <a:lnSpc>
                <a:spcPct val="150000"/>
              </a:lnSpc>
              <a:buNone/>
              <a:defRPr sz="1800" b="0" i="0" spc="-60" baseline="0">
                <a:solidFill>
                  <a:schemeClr val="tx1"/>
                </a:solidFill>
                <a:latin typeface="Gotham Book" panose="02000604040000020004" pitchFamily="2" charset="0"/>
              </a:defRPr>
            </a:lvl4pPr>
            <a:lvl5pPr marL="1828754" indent="0">
              <a:lnSpc>
                <a:spcPct val="150000"/>
              </a:lnSpc>
              <a:buNone/>
              <a:defRPr sz="1800" b="0" i="0" spc="-60" baseline="0">
                <a:solidFill>
                  <a:schemeClr val="tx1"/>
                </a:solidFill>
                <a:latin typeface="Gotham Book" panose="02000604040000020004" pitchFamily="2" charset="0"/>
              </a:defRPr>
            </a:lvl5pPr>
          </a:lstStyle>
          <a:p>
            <a:pPr lvl="0"/>
            <a:r>
              <a:rPr lang="en-GB"/>
              <a:t>Click to edit Master text styles</a:t>
            </a:r>
          </a:p>
        </p:txBody>
      </p:sp>
      <p:sp>
        <p:nvSpPr>
          <p:cNvPr id="4" name="Title 3">
            <a:extLst>
              <a:ext uri="{FF2B5EF4-FFF2-40B4-BE49-F238E27FC236}">
                <a16:creationId xmlns:a16="http://schemas.microsoft.com/office/drawing/2014/main" id="{1AC54E13-EF8E-8F51-00D7-72DFF26B7B7C}"/>
              </a:ext>
            </a:extLst>
          </p:cNvPr>
          <p:cNvSpPr>
            <a:spLocks noGrp="1"/>
          </p:cNvSpPr>
          <p:nvPr>
            <p:ph type="title"/>
          </p:nvPr>
        </p:nvSpPr>
        <p:spPr>
          <a:xfrm>
            <a:off x="517091" y="359456"/>
            <a:ext cx="11316684" cy="1002403"/>
          </a:xfrm>
        </p:spPr>
        <p:txBody>
          <a:bodyPr/>
          <a:lstStyle>
            <a:lvl1pPr>
              <a:defRPr b="1" i="0">
                <a:solidFill>
                  <a:srgbClr val="C82027"/>
                </a:solidFill>
                <a:latin typeface="Arial"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216760885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Key Sta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4CA0C2-6EE4-6117-5916-0A4B42D7DE75}"/>
              </a:ext>
            </a:extLst>
          </p:cNvPr>
          <p:cNvSpPr/>
          <p:nvPr userDrawn="1"/>
        </p:nvSpPr>
        <p:spPr>
          <a:xfrm>
            <a:off x="517091" y="789721"/>
            <a:ext cx="1161989" cy="11616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a:latin typeface="Arial" panose="020B0604020202020204" pitchFamily="34" charset="0"/>
            </a:endParaRPr>
          </a:p>
        </p:txBody>
      </p:sp>
      <p:sp>
        <p:nvSpPr>
          <p:cNvPr id="4" name="Rectangle 3">
            <a:extLst>
              <a:ext uri="{FF2B5EF4-FFF2-40B4-BE49-F238E27FC236}">
                <a16:creationId xmlns:a16="http://schemas.microsoft.com/office/drawing/2014/main" id="{910D2DB2-2FC8-C0A9-1DF6-C5551D645C70}"/>
              </a:ext>
            </a:extLst>
          </p:cNvPr>
          <p:cNvSpPr/>
          <p:nvPr userDrawn="1"/>
        </p:nvSpPr>
        <p:spPr>
          <a:xfrm>
            <a:off x="517091" y="3263803"/>
            <a:ext cx="1161989" cy="1161676"/>
          </a:xfrm>
          <a:prstGeom prst="rect">
            <a:avLst/>
          </a:prstGeom>
          <a:solidFill>
            <a:srgbClr val="C8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a:latin typeface="Arial" panose="020B0604020202020204" pitchFamily="34" charset="0"/>
            </a:endParaRPr>
          </a:p>
        </p:txBody>
      </p:sp>
      <p:sp>
        <p:nvSpPr>
          <p:cNvPr id="6" name="Rectangle 5">
            <a:extLst>
              <a:ext uri="{FF2B5EF4-FFF2-40B4-BE49-F238E27FC236}">
                <a16:creationId xmlns:a16="http://schemas.microsoft.com/office/drawing/2014/main" id="{1CD62702-934F-C841-3075-F93AFCC51C65}"/>
              </a:ext>
            </a:extLst>
          </p:cNvPr>
          <p:cNvSpPr/>
          <p:nvPr userDrawn="1"/>
        </p:nvSpPr>
        <p:spPr>
          <a:xfrm>
            <a:off x="517091" y="2026763"/>
            <a:ext cx="1161989" cy="1161676"/>
          </a:xfrm>
          <a:prstGeom prst="rect">
            <a:avLst/>
          </a:prstGeom>
          <a:solidFill>
            <a:srgbClr val="494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a:latin typeface="Arial" panose="020B0604020202020204" pitchFamily="34" charset="0"/>
            </a:endParaRPr>
          </a:p>
        </p:txBody>
      </p:sp>
      <p:sp>
        <p:nvSpPr>
          <p:cNvPr id="7" name="Rectangle 6">
            <a:extLst>
              <a:ext uri="{FF2B5EF4-FFF2-40B4-BE49-F238E27FC236}">
                <a16:creationId xmlns:a16="http://schemas.microsoft.com/office/drawing/2014/main" id="{1A733F92-C731-06DA-F0A7-BB3C8A8275E9}"/>
              </a:ext>
            </a:extLst>
          </p:cNvPr>
          <p:cNvSpPr/>
          <p:nvPr userDrawn="1"/>
        </p:nvSpPr>
        <p:spPr>
          <a:xfrm>
            <a:off x="517091" y="4500844"/>
            <a:ext cx="1161989" cy="1161676"/>
          </a:xfrm>
          <a:prstGeom prst="rect">
            <a:avLst/>
          </a:prstGeom>
          <a:solidFill>
            <a:srgbClr val="494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a:latin typeface="Arial" panose="020B0604020202020204" pitchFamily="34" charset="0"/>
            </a:endParaRPr>
          </a:p>
        </p:txBody>
      </p:sp>
      <p:sp>
        <p:nvSpPr>
          <p:cNvPr id="8" name="Rectangle 7">
            <a:extLst>
              <a:ext uri="{FF2B5EF4-FFF2-40B4-BE49-F238E27FC236}">
                <a16:creationId xmlns:a16="http://schemas.microsoft.com/office/drawing/2014/main" id="{08BCDA92-91CE-7616-B13D-0CD51A92D1C1}"/>
              </a:ext>
            </a:extLst>
          </p:cNvPr>
          <p:cNvSpPr/>
          <p:nvPr userDrawn="1"/>
        </p:nvSpPr>
        <p:spPr>
          <a:xfrm>
            <a:off x="4798924" y="789721"/>
            <a:ext cx="3437993" cy="1161676"/>
          </a:xfrm>
          <a:prstGeom prst="rect">
            <a:avLst/>
          </a:prstGeom>
          <a:gradFill flip="none" rotWithShape="1">
            <a:gsLst>
              <a:gs pos="0">
                <a:schemeClr val="bg1">
                  <a:lumMod val="95000"/>
                </a:schemeClr>
              </a:gs>
              <a:gs pos="100000">
                <a:schemeClr val="bg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a:latin typeface="Arial" panose="020B0604020202020204" pitchFamily="34" charset="0"/>
            </a:endParaRPr>
          </a:p>
        </p:txBody>
      </p:sp>
      <p:sp>
        <p:nvSpPr>
          <p:cNvPr id="9" name="Rectangle 8">
            <a:extLst>
              <a:ext uri="{FF2B5EF4-FFF2-40B4-BE49-F238E27FC236}">
                <a16:creationId xmlns:a16="http://schemas.microsoft.com/office/drawing/2014/main" id="{F5F80FB9-59D6-A20E-9109-232AA34F1355}"/>
              </a:ext>
            </a:extLst>
          </p:cNvPr>
          <p:cNvSpPr/>
          <p:nvPr userDrawn="1"/>
        </p:nvSpPr>
        <p:spPr>
          <a:xfrm>
            <a:off x="8236917" y="789721"/>
            <a:ext cx="3437993" cy="1161676"/>
          </a:xfrm>
          <a:prstGeom prst="rect">
            <a:avLst/>
          </a:prstGeom>
          <a:gradFill flip="none" rotWithShape="1">
            <a:gsLst>
              <a:gs pos="0">
                <a:schemeClr val="bg1">
                  <a:lumMod val="95000"/>
                </a:schemeClr>
              </a:gs>
              <a:gs pos="100000">
                <a:schemeClr val="bg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800" b="1" i="0">
              <a:latin typeface="Arial" panose="020B0604020202020204" pitchFamily="34" charset="0"/>
            </a:endParaRPr>
          </a:p>
        </p:txBody>
      </p:sp>
      <p:sp>
        <p:nvSpPr>
          <p:cNvPr id="10" name="Rectangle 9">
            <a:extLst>
              <a:ext uri="{FF2B5EF4-FFF2-40B4-BE49-F238E27FC236}">
                <a16:creationId xmlns:a16="http://schemas.microsoft.com/office/drawing/2014/main" id="{7EAC6D73-6EDA-51EA-3F45-2C5DB93340A7}"/>
              </a:ext>
            </a:extLst>
          </p:cNvPr>
          <p:cNvSpPr/>
          <p:nvPr userDrawn="1"/>
        </p:nvSpPr>
        <p:spPr>
          <a:xfrm>
            <a:off x="1679081" y="789721"/>
            <a:ext cx="3119841" cy="1161676"/>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a:latin typeface="Arial" panose="020B0604020202020204" pitchFamily="34" charset="0"/>
            </a:endParaRPr>
          </a:p>
        </p:txBody>
      </p:sp>
      <p:sp>
        <p:nvSpPr>
          <p:cNvPr id="13" name="Rectangle 12">
            <a:extLst>
              <a:ext uri="{FF2B5EF4-FFF2-40B4-BE49-F238E27FC236}">
                <a16:creationId xmlns:a16="http://schemas.microsoft.com/office/drawing/2014/main" id="{97B51C2F-E360-33FC-647A-010EF961D08D}"/>
              </a:ext>
            </a:extLst>
          </p:cNvPr>
          <p:cNvSpPr/>
          <p:nvPr userDrawn="1"/>
        </p:nvSpPr>
        <p:spPr>
          <a:xfrm>
            <a:off x="4798924" y="3263803"/>
            <a:ext cx="3437993" cy="1161676"/>
          </a:xfrm>
          <a:prstGeom prst="rect">
            <a:avLst/>
          </a:prstGeom>
          <a:gradFill flip="none" rotWithShape="1">
            <a:gsLst>
              <a:gs pos="0">
                <a:schemeClr val="bg1">
                  <a:lumMod val="95000"/>
                </a:schemeClr>
              </a:gs>
              <a:gs pos="100000">
                <a:schemeClr val="bg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a:latin typeface="Arial" panose="020B0604020202020204" pitchFamily="34" charset="0"/>
            </a:endParaRPr>
          </a:p>
        </p:txBody>
      </p:sp>
      <p:sp>
        <p:nvSpPr>
          <p:cNvPr id="14" name="Rectangle 13">
            <a:extLst>
              <a:ext uri="{FF2B5EF4-FFF2-40B4-BE49-F238E27FC236}">
                <a16:creationId xmlns:a16="http://schemas.microsoft.com/office/drawing/2014/main" id="{9A100FE1-BDB0-E16D-0439-C858F38FCFB6}"/>
              </a:ext>
            </a:extLst>
          </p:cNvPr>
          <p:cNvSpPr/>
          <p:nvPr userDrawn="1"/>
        </p:nvSpPr>
        <p:spPr>
          <a:xfrm>
            <a:off x="8236917" y="3263803"/>
            <a:ext cx="3437993" cy="1161676"/>
          </a:xfrm>
          <a:prstGeom prst="rect">
            <a:avLst/>
          </a:prstGeom>
          <a:gradFill flip="none" rotWithShape="1">
            <a:gsLst>
              <a:gs pos="0">
                <a:schemeClr val="bg1">
                  <a:lumMod val="95000"/>
                </a:schemeClr>
              </a:gs>
              <a:gs pos="100000">
                <a:schemeClr val="bg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800" b="1" i="0">
              <a:latin typeface="Arial" panose="020B0604020202020204" pitchFamily="34" charset="0"/>
            </a:endParaRPr>
          </a:p>
        </p:txBody>
      </p:sp>
      <p:sp>
        <p:nvSpPr>
          <p:cNvPr id="15" name="Rectangle 14">
            <a:extLst>
              <a:ext uri="{FF2B5EF4-FFF2-40B4-BE49-F238E27FC236}">
                <a16:creationId xmlns:a16="http://schemas.microsoft.com/office/drawing/2014/main" id="{11C52FBC-89E2-8A18-433A-A7971B131098}"/>
              </a:ext>
            </a:extLst>
          </p:cNvPr>
          <p:cNvSpPr/>
          <p:nvPr userDrawn="1"/>
        </p:nvSpPr>
        <p:spPr>
          <a:xfrm>
            <a:off x="1679081" y="3263803"/>
            <a:ext cx="3119841" cy="1161676"/>
          </a:xfrm>
          <a:prstGeom prst="rect">
            <a:avLst/>
          </a:prstGeom>
          <a:solidFill>
            <a:schemeClr val="accent3">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a:latin typeface="Arial" panose="020B0604020202020204" pitchFamily="34" charset="0"/>
            </a:endParaRPr>
          </a:p>
        </p:txBody>
      </p:sp>
      <p:sp>
        <p:nvSpPr>
          <p:cNvPr id="19" name="Rectangle 18">
            <a:extLst>
              <a:ext uri="{FF2B5EF4-FFF2-40B4-BE49-F238E27FC236}">
                <a16:creationId xmlns:a16="http://schemas.microsoft.com/office/drawing/2014/main" id="{6C40E1C4-1476-7BBC-A9B1-272215DB5D5F}"/>
              </a:ext>
            </a:extLst>
          </p:cNvPr>
          <p:cNvSpPr/>
          <p:nvPr userDrawn="1"/>
        </p:nvSpPr>
        <p:spPr>
          <a:xfrm>
            <a:off x="4798924" y="2026763"/>
            <a:ext cx="3437993" cy="1161676"/>
          </a:xfrm>
          <a:prstGeom prst="rect">
            <a:avLst/>
          </a:prstGeom>
          <a:gradFill flip="none" rotWithShape="1">
            <a:gsLst>
              <a:gs pos="0">
                <a:schemeClr val="bg1">
                  <a:lumMod val="95000"/>
                </a:schemeClr>
              </a:gs>
              <a:gs pos="100000">
                <a:schemeClr val="bg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a:latin typeface="Arial" panose="020B0604020202020204" pitchFamily="34" charset="0"/>
            </a:endParaRPr>
          </a:p>
        </p:txBody>
      </p:sp>
      <p:sp>
        <p:nvSpPr>
          <p:cNvPr id="20" name="Rectangle 19">
            <a:extLst>
              <a:ext uri="{FF2B5EF4-FFF2-40B4-BE49-F238E27FC236}">
                <a16:creationId xmlns:a16="http://schemas.microsoft.com/office/drawing/2014/main" id="{0263546B-1EB7-BB8C-7E5E-F63E5B1ECFFB}"/>
              </a:ext>
            </a:extLst>
          </p:cNvPr>
          <p:cNvSpPr/>
          <p:nvPr userDrawn="1"/>
        </p:nvSpPr>
        <p:spPr>
          <a:xfrm>
            <a:off x="8236917" y="2026763"/>
            <a:ext cx="3437993" cy="1161676"/>
          </a:xfrm>
          <a:prstGeom prst="rect">
            <a:avLst/>
          </a:prstGeom>
          <a:gradFill flip="none" rotWithShape="1">
            <a:gsLst>
              <a:gs pos="0">
                <a:schemeClr val="bg1">
                  <a:lumMod val="95000"/>
                </a:schemeClr>
              </a:gs>
              <a:gs pos="100000">
                <a:schemeClr val="bg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800" b="1" i="0">
              <a:latin typeface="Arial" panose="020B0604020202020204" pitchFamily="34" charset="0"/>
            </a:endParaRPr>
          </a:p>
        </p:txBody>
      </p:sp>
      <p:sp>
        <p:nvSpPr>
          <p:cNvPr id="21" name="Rectangle 20">
            <a:extLst>
              <a:ext uri="{FF2B5EF4-FFF2-40B4-BE49-F238E27FC236}">
                <a16:creationId xmlns:a16="http://schemas.microsoft.com/office/drawing/2014/main" id="{1BB27C41-EDC4-3BBD-4345-986FAE6E7D09}"/>
              </a:ext>
            </a:extLst>
          </p:cNvPr>
          <p:cNvSpPr/>
          <p:nvPr userDrawn="1"/>
        </p:nvSpPr>
        <p:spPr>
          <a:xfrm>
            <a:off x="1679081" y="2026763"/>
            <a:ext cx="3119841" cy="1161676"/>
          </a:xfrm>
          <a:prstGeom prst="rect">
            <a:avLst/>
          </a:prstGeom>
          <a:solidFill>
            <a:schemeClr val="accent6">
              <a:lumMod val="40000"/>
              <a:lumOff val="6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a:latin typeface="Arial" panose="020B0604020202020204" pitchFamily="34" charset="0"/>
            </a:endParaRPr>
          </a:p>
        </p:txBody>
      </p:sp>
      <p:sp>
        <p:nvSpPr>
          <p:cNvPr id="26" name="Rectangle 25">
            <a:extLst>
              <a:ext uri="{FF2B5EF4-FFF2-40B4-BE49-F238E27FC236}">
                <a16:creationId xmlns:a16="http://schemas.microsoft.com/office/drawing/2014/main" id="{E6525DDA-635C-9D9A-6FF1-0325F15B6679}"/>
              </a:ext>
            </a:extLst>
          </p:cNvPr>
          <p:cNvSpPr/>
          <p:nvPr userDrawn="1"/>
        </p:nvSpPr>
        <p:spPr>
          <a:xfrm>
            <a:off x="4798924" y="4500844"/>
            <a:ext cx="3437993" cy="1161676"/>
          </a:xfrm>
          <a:prstGeom prst="rect">
            <a:avLst/>
          </a:prstGeom>
          <a:gradFill flip="none" rotWithShape="1">
            <a:gsLst>
              <a:gs pos="0">
                <a:schemeClr val="bg1">
                  <a:lumMod val="95000"/>
                </a:schemeClr>
              </a:gs>
              <a:gs pos="100000">
                <a:schemeClr val="bg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a:latin typeface="Arial" panose="020B0604020202020204" pitchFamily="34" charset="0"/>
            </a:endParaRPr>
          </a:p>
        </p:txBody>
      </p:sp>
      <p:sp>
        <p:nvSpPr>
          <p:cNvPr id="27" name="Rectangle 26">
            <a:extLst>
              <a:ext uri="{FF2B5EF4-FFF2-40B4-BE49-F238E27FC236}">
                <a16:creationId xmlns:a16="http://schemas.microsoft.com/office/drawing/2014/main" id="{8073EF53-614A-5E3F-8A4C-887FDEDAC663}"/>
              </a:ext>
            </a:extLst>
          </p:cNvPr>
          <p:cNvSpPr/>
          <p:nvPr userDrawn="1"/>
        </p:nvSpPr>
        <p:spPr>
          <a:xfrm>
            <a:off x="8236917" y="4500844"/>
            <a:ext cx="3437993" cy="1161676"/>
          </a:xfrm>
          <a:prstGeom prst="rect">
            <a:avLst/>
          </a:prstGeom>
          <a:gradFill flip="none" rotWithShape="1">
            <a:gsLst>
              <a:gs pos="0">
                <a:schemeClr val="bg1">
                  <a:lumMod val="95000"/>
                </a:schemeClr>
              </a:gs>
              <a:gs pos="100000">
                <a:schemeClr val="bg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800" b="1" i="0">
              <a:latin typeface="Arial" panose="020B0604020202020204" pitchFamily="34" charset="0"/>
            </a:endParaRPr>
          </a:p>
        </p:txBody>
      </p:sp>
      <p:sp>
        <p:nvSpPr>
          <p:cNvPr id="28" name="Rectangle 27">
            <a:extLst>
              <a:ext uri="{FF2B5EF4-FFF2-40B4-BE49-F238E27FC236}">
                <a16:creationId xmlns:a16="http://schemas.microsoft.com/office/drawing/2014/main" id="{F6C29B79-C9B3-F5EE-F91D-E0A5DC1D34ED}"/>
              </a:ext>
            </a:extLst>
          </p:cNvPr>
          <p:cNvSpPr/>
          <p:nvPr userDrawn="1"/>
        </p:nvSpPr>
        <p:spPr>
          <a:xfrm>
            <a:off x="1679081" y="4500844"/>
            <a:ext cx="3119841" cy="1161676"/>
          </a:xfrm>
          <a:prstGeom prst="rect">
            <a:avLst/>
          </a:prstGeom>
          <a:solidFill>
            <a:schemeClr val="accent6">
              <a:lumMod val="40000"/>
              <a:lumOff val="6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a:latin typeface="Arial" panose="020B0604020202020204" pitchFamily="34" charset="0"/>
            </a:endParaRPr>
          </a:p>
        </p:txBody>
      </p:sp>
      <p:sp>
        <p:nvSpPr>
          <p:cNvPr id="3" name="Content Placeholder 2">
            <a:extLst>
              <a:ext uri="{FF2B5EF4-FFF2-40B4-BE49-F238E27FC236}">
                <a16:creationId xmlns:a16="http://schemas.microsoft.com/office/drawing/2014/main" id="{D1532362-AB66-9DD5-8DCC-6C53B93CFC41}"/>
              </a:ext>
            </a:extLst>
          </p:cNvPr>
          <p:cNvSpPr>
            <a:spLocks noGrp="1"/>
          </p:cNvSpPr>
          <p:nvPr>
            <p:ph idx="1"/>
          </p:nvPr>
        </p:nvSpPr>
        <p:spPr>
          <a:xfrm>
            <a:off x="4928871" y="876579"/>
            <a:ext cx="3178097" cy="987959"/>
          </a:xfrm>
        </p:spPr>
        <p:txBody>
          <a:bodyPr anchor="ctr">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17" name="Content Placeholder 2">
            <a:extLst>
              <a:ext uri="{FF2B5EF4-FFF2-40B4-BE49-F238E27FC236}">
                <a16:creationId xmlns:a16="http://schemas.microsoft.com/office/drawing/2014/main" id="{6D0214FE-46AE-688E-B0B9-FB8C2F2EC335}"/>
              </a:ext>
            </a:extLst>
          </p:cNvPr>
          <p:cNvSpPr>
            <a:spLocks noGrp="1"/>
          </p:cNvSpPr>
          <p:nvPr>
            <p:ph idx="10"/>
          </p:nvPr>
        </p:nvSpPr>
        <p:spPr>
          <a:xfrm>
            <a:off x="8366864" y="873818"/>
            <a:ext cx="3178097" cy="987959"/>
          </a:xfrm>
        </p:spPr>
        <p:txBody>
          <a:bodyPr anchor="ctr">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18" name="Content Placeholder 2">
            <a:extLst>
              <a:ext uri="{FF2B5EF4-FFF2-40B4-BE49-F238E27FC236}">
                <a16:creationId xmlns:a16="http://schemas.microsoft.com/office/drawing/2014/main" id="{C10461F9-FB7F-7925-D912-7A0C09B72B76}"/>
              </a:ext>
            </a:extLst>
          </p:cNvPr>
          <p:cNvSpPr>
            <a:spLocks noGrp="1"/>
          </p:cNvSpPr>
          <p:nvPr>
            <p:ph idx="11"/>
          </p:nvPr>
        </p:nvSpPr>
        <p:spPr>
          <a:xfrm>
            <a:off x="4928902" y="2112240"/>
            <a:ext cx="3178097" cy="987959"/>
          </a:xfrm>
        </p:spPr>
        <p:txBody>
          <a:bodyPr anchor="ctr">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23" name="Content Placeholder 2">
            <a:extLst>
              <a:ext uri="{FF2B5EF4-FFF2-40B4-BE49-F238E27FC236}">
                <a16:creationId xmlns:a16="http://schemas.microsoft.com/office/drawing/2014/main" id="{501C7F41-5A50-66DF-E3FB-D29CE27D552B}"/>
              </a:ext>
            </a:extLst>
          </p:cNvPr>
          <p:cNvSpPr>
            <a:spLocks noGrp="1"/>
          </p:cNvSpPr>
          <p:nvPr>
            <p:ph idx="12"/>
          </p:nvPr>
        </p:nvSpPr>
        <p:spPr>
          <a:xfrm>
            <a:off x="8366895" y="2109479"/>
            <a:ext cx="3178097" cy="987959"/>
          </a:xfrm>
        </p:spPr>
        <p:txBody>
          <a:bodyPr anchor="ctr">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24" name="Content Placeholder 2">
            <a:extLst>
              <a:ext uri="{FF2B5EF4-FFF2-40B4-BE49-F238E27FC236}">
                <a16:creationId xmlns:a16="http://schemas.microsoft.com/office/drawing/2014/main" id="{597D297F-752A-B6B1-25F1-6F69459C8AFE}"/>
              </a:ext>
            </a:extLst>
          </p:cNvPr>
          <p:cNvSpPr>
            <a:spLocks noGrp="1"/>
          </p:cNvSpPr>
          <p:nvPr>
            <p:ph idx="13"/>
          </p:nvPr>
        </p:nvSpPr>
        <p:spPr>
          <a:xfrm>
            <a:off x="4928871" y="3352732"/>
            <a:ext cx="3178097" cy="987959"/>
          </a:xfrm>
        </p:spPr>
        <p:txBody>
          <a:bodyPr anchor="ctr">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25" name="Content Placeholder 2">
            <a:extLst>
              <a:ext uri="{FF2B5EF4-FFF2-40B4-BE49-F238E27FC236}">
                <a16:creationId xmlns:a16="http://schemas.microsoft.com/office/drawing/2014/main" id="{9F871B89-801C-19E5-7E99-8E4F227E72E2}"/>
              </a:ext>
            </a:extLst>
          </p:cNvPr>
          <p:cNvSpPr>
            <a:spLocks noGrp="1"/>
          </p:cNvSpPr>
          <p:nvPr>
            <p:ph idx="14"/>
          </p:nvPr>
        </p:nvSpPr>
        <p:spPr>
          <a:xfrm>
            <a:off x="8366864" y="3349971"/>
            <a:ext cx="3178097" cy="987959"/>
          </a:xfrm>
        </p:spPr>
        <p:txBody>
          <a:bodyPr anchor="ctr">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30" name="Content Placeholder 2">
            <a:extLst>
              <a:ext uri="{FF2B5EF4-FFF2-40B4-BE49-F238E27FC236}">
                <a16:creationId xmlns:a16="http://schemas.microsoft.com/office/drawing/2014/main" id="{01C66FDD-8532-CE77-3A58-312EC114F58A}"/>
              </a:ext>
            </a:extLst>
          </p:cNvPr>
          <p:cNvSpPr>
            <a:spLocks noGrp="1"/>
          </p:cNvSpPr>
          <p:nvPr>
            <p:ph idx="15"/>
          </p:nvPr>
        </p:nvSpPr>
        <p:spPr>
          <a:xfrm>
            <a:off x="4928902" y="4588393"/>
            <a:ext cx="3178097" cy="987959"/>
          </a:xfrm>
        </p:spPr>
        <p:txBody>
          <a:bodyPr anchor="ctr">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31" name="Content Placeholder 2">
            <a:extLst>
              <a:ext uri="{FF2B5EF4-FFF2-40B4-BE49-F238E27FC236}">
                <a16:creationId xmlns:a16="http://schemas.microsoft.com/office/drawing/2014/main" id="{5FF1FE2A-37AE-29C8-3691-2FD3BC0DE4E9}"/>
              </a:ext>
            </a:extLst>
          </p:cNvPr>
          <p:cNvSpPr>
            <a:spLocks noGrp="1"/>
          </p:cNvSpPr>
          <p:nvPr>
            <p:ph idx="16"/>
          </p:nvPr>
        </p:nvSpPr>
        <p:spPr>
          <a:xfrm>
            <a:off x="8366895" y="4585632"/>
            <a:ext cx="3178097" cy="987959"/>
          </a:xfrm>
        </p:spPr>
        <p:txBody>
          <a:bodyPr anchor="ctr">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36" name="Content Placeholder 2">
            <a:extLst>
              <a:ext uri="{FF2B5EF4-FFF2-40B4-BE49-F238E27FC236}">
                <a16:creationId xmlns:a16="http://schemas.microsoft.com/office/drawing/2014/main" id="{AE26B057-1A2E-4315-B895-7A28E9DE99B1}"/>
              </a:ext>
            </a:extLst>
          </p:cNvPr>
          <p:cNvSpPr>
            <a:spLocks noGrp="1"/>
          </p:cNvSpPr>
          <p:nvPr>
            <p:ph idx="17" hasCustomPrompt="1"/>
          </p:nvPr>
        </p:nvSpPr>
        <p:spPr>
          <a:xfrm>
            <a:off x="1808998" y="873818"/>
            <a:ext cx="2859977" cy="987959"/>
          </a:xfrm>
        </p:spPr>
        <p:txBody>
          <a:bodyPr anchor="ctr">
            <a:noAutofit/>
          </a:bodyPr>
          <a:lstStyle>
            <a:lvl1pPr marL="0" indent="0">
              <a:lnSpc>
                <a:spcPct val="120000"/>
              </a:lnSpc>
              <a:spcBef>
                <a:spcPts val="0"/>
              </a:spcBef>
              <a:buNone/>
              <a:defRPr sz="1600" b="1"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Title</a:t>
            </a:r>
          </a:p>
        </p:txBody>
      </p:sp>
      <p:sp>
        <p:nvSpPr>
          <p:cNvPr id="37" name="Content Placeholder 2">
            <a:extLst>
              <a:ext uri="{FF2B5EF4-FFF2-40B4-BE49-F238E27FC236}">
                <a16:creationId xmlns:a16="http://schemas.microsoft.com/office/drawing/2014/main" id="{36AB7288-DCC4-725E-1BB2-0EB0013EB141}"/>
              </a:ext>
            </a:extLst>
          </p:cNvPr>
          <p:cNvSpPr>
            <a:spLocks noGrp="1"/>
          </p:cNvSpPr>
          <p:nvPr>
            <p:ph idx="18" hasCustomPrompt="1"/>
          </p:nvPr>
        </p:nvSpPr>
        <p:spPr>
          <a:xfrm>
            <a:off x="1809029" y="2109479"/>
            <a:ext cx="2859977" cy="987959"/>
          </a:xfrm>
        </p:spPr>
        <p:txBody>
          <a:bodyPr anchor="ctr">
            <a:noAutofit/>
          </a:bodyPr>
          <a:lstStyle>
            <a:lvl1pPr marL="0" indent="0">
              <a:lnSpc>
                <a:spcPct val="120000"/>
              </a:lnSpc>
              <a:spcBef>
                <a:spcPts val="0"/>
              </a:spcBef>
              <a:buNone/>
              <a:defRPr sz="1600" b="1"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Title</a:t>
            </a:r>
          </a:p>
        </p:txBody>
      </p:sp>
      <p:sp>
        <p:nvSpPr>
          <p:cNvPr id="38" name="Content Placeholder 2">
            <a:extLst>
              <a:ext uri="{FF2B5EF4-FFF2-40B4-BE49-F238E27FC236}">
                <a16:creationId xmlns:a16="http://schemas.microsoft.com/office/drawing/2014/main" id="{4F720367-C70B-A1A4-B940-647C5261D295}"/>
              </a:ext>
            </a:extLst>
          </p:cNvPr>
          <p:cNvSpPr>
            <a:spLocks noGrp="1"/>
          </p:cNvSpPr>
          <p:nvPr>
            <p:ph idx="19" hasCustomPrompt="1"/>
          </p:nvPr>
        </p:nvSpPr>
        <p:spPr>
          <a:xfrm>
            <a:off x="1808998" y="3349971"/>
            <a:ext cx="2859977" cy="987959"/>
          </a:xfrm>
        </p:spPr>
        <p:txBody>
          <a:bodyPr anchor="ctr">
            <a:noAutofit/>
          </a:bodyPr>
          <a:lstStyle>
            <a:lvl1pPr marL="0" indent="0">
              <a:lnSpc>
                <a:spcPct val="120000"/>
              </a:lnSpc>
              <a:spcBef>
                <a:spcPts val="0"/>
              </a:spcBef>
              <a:buNone/>
              <a:defRPr sz="1600" b="1"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Title</a:t>
            </a:r>
          </a:p>
        </p:txBody>
      </p:sp>
      <p:sp>
        <p:nvSpPr>
          <p:cNvPr id="39" name="Content Placeholder 2">
            <a:extLst>
              <a:ext uri="{FF2B5EF4-FFF2-40B4-BE49-F238E27FC236}">
                <a16:creationId xmlns:a16="http://schemas.microsoft.com/office/drawing/2014/main" id="{BF3765D7-B2F4-8D93-F9BF-8D66FDEE76D0}"/>
              </a:ext>
            </a:extLst>
          </p:cNvPr>
          <p:cNvSpPr>
            <a:spLocks noGrp="1"/>
          </p:cNvSpPr>
          <p:nvPr>
            <p:ph idx="20" hasCustomPrompt="1"/>
          </p:nvPr>
        </p:nvSpPr>
        <p:spPr>
          <a:xfrm>
            <a:off x="1809029" y="4585632"/>
            <a:ext cx="2859977" cy="987959"/>
          </a:xfrm>
        </p:spPr>
        <p:txBody>
          <a:bodyPr anchor="ctr">
            <a:noAutofit/>
          </a:bodyPr>
          <a:lstStyle>
            <a:lvl1pPr marL="0" indent="0">
              <a:lnSpc>
                <a:spcPct val="120000"/>
              </a:lnSpc>
              <a:spcBef>
                <a:spcPts val="0"/>
              </a:spcBef>
              <a:buNone/>
              <a:defRPr sz="1600" b="1"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Title</a:t>
            </a:r>
          </a:p>
        </p:txBody>
      </p:sp>
    </p:spTree>
    <p:extLst>
      <p:ext uri="{BB962C8B-B14F-4D97-AF65-F5344CB8AC3E}">
        <p14:creationId xmlns:p14="http://schemas.microsoft.com/office/powerpoint/2010/main" val="64773186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532362-AB66-9DD5-8DCC-6C53B93CFC41}"/>
              </a:ext>
            </a:extLst>
          </p:cNvPr>
          <p:cNvSpPr>
            <a:spLocks noGrp="1"/>
          </p:cNvSpPr>
          <p:nvPr>
            <p:ph idx="1"/>
          </p:nvPr>
        </p:nvSpPr>
        <p:spPr>
          <a:xfrm>
            <a:off x="517089" y="1625601"/>
            <a:ext cx="11157821" cy="4285342"/>
          </a:xfrm>
        </p:spPr>
        <p:txBody>
          <a:bodyPr>
            <a:normAutofit/>
          </a:bodyPr>
          <a:lstStyle>
            <a:lvl1pPr marL="0" indent="0">
              <a:lnSpc>
                <a:spcPct val="120000"/>
              </a:lnSpc>
              <a:spcBef>
                <a:spcPts val="0"/>
              </a:spcBef>
              <a:buNone/>
              <a:defRPr sz="1400" b="0" i="0">
                <a:latin typeface="Arial" panose="020B0604020202020204" pitchFamily="34" charset="0"/>
              </a:defRPr>
            </a:lvl1pPr>
            <a:lvl2pPr marL="457189" indent="0">
              <a:lnSpc>
                <a:spcPct val="120000"/>
              </a:lnSpc>
              <a:spcBef>
                <a:spcPts val="0"/>
              </a:spcBef>
              <a:buNone/>
              <a:defRPr sz="1400" b="0" i="0">
                <a:latin typeface="Arial" panose="020B0604020202020204" pitchFamily="34" charset="0"/>
              </a:defRPr>
            </a:lvl2pPr>
            <a:lvl3pPr marL="914377" indent="0">
              <a:lnSpc>
                <a:spcPct val="120000"/>
              </a:lnSpc>
              <a:spcBef>
                <a:spcPts val="0"/>
              </a:spcBef>
              <a:buNone/>
              <a:defRPr sz="1400" b="0" i="0">
                <a:latin typeface="Arial" panose="020B0604020202020204" pitchFamily="34" charset="0"/>
              </a:defRPr>
            </a:lvl3pPr>
            <a:lvl4pPr marL="1371566" indent="0">
              <a:lnSpc>
                <a:spcPct val="120000"/>
              </a:lnSpc>
              <a:spcBef>
                <a:spcPts val="0"/>
              </a:spcBef>
              <a:buNone/>
              <a:defRPr sz="1400" b="0" i="0">
                <a:latin typeface="Arial" panose="020B0604020202020204" pitchFamily="34" charset="0"/>
              </a:defRPr>
            </a:lvl4pPr>
            <a:lvl5pPr marL="1828754" indent="0">
              <a:lnSpc>
                <a:spcPct val="120000"/>
              </a:lnSpc>
              <a:spcBef>
                <a:spcPts val="0"/>
              </a:spcBef>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5BB4C2B5-8AF6-552B-FD7E-5D21A7D19974}"/>
              </a:ext>
            </a:extLst>
          </p:cNvPr>
          <p:cNvSpPr>
            <a:spLocks noGrp="1"/>
          </p:cNvSpPr>
          <p:nvPr>
            <p:ph type="title"/>
          </p:nvPr>
        </p:nvSpPr>
        <p:spPr/>
        <p:txBody>
          <a:bodyPr/>
          <a:lstStyle>
            <a:lvl1pPr>
              <a:defRPr b="1" i="0">
                <a:solidFill>
                  <a:srgbClr val="C82027"/>
                </a:solidFill>
                <a:latin typeface="Arial"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3703096837"/>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Key Stat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E7D96-1E3F-0834-410D-ADE5B36D8E46}"/>
              </a:ext>
            </a:extLst>
          </p:cNvPr>
          <p:cNvSpPr>
            <a:spLocks noGrp="1"/>
          </p:cNvSpPr>
          <p:nvPr>
            <p:ph type="title"/>
          </p:nvPr>
        </p:nvSpPr>
        <p:spPr/>
        <p:txBody>
          <a:bodyPr/>
          <a:lstStyle>
            <a:lvl1pPr>
              <a:defRPr b="1" i="0">
                <a:solidFill>
                  <a:srgbClr val="C82027"/>
                </a:solidFill>
                <a:latin typeface="Arial" panose="020B0604020202020204" pitchFamily="34" charset="0"/>
              </a:defRPr>
            </a:lvl1pPr>
          </a:lstStyle>
          <a:p>
            <a:r>
              <a:rPr lang="en-GB"/>
              <a:t>Click to edit Master title style</a:t>
            </a:r>
          </a:p>
        </p:txBody>
      </p:sp>
      <p:sp>
        <p:nvSpPr>
          <p:cNvPr id="4" name="Rectangle 69">
            <a:extLst>
              <a:ext uri="{FF2B5EF4-FFF2-40B4-BE49-F238E27FC236}">
                <a16:creationId xmlns:a16="http://schemas.microsoft.com/office/drawing/2014/main" id="{33143F5D-B8E7-DA33-44FD-EDC326051469}"/>
              </a:ext>
              <a:ext uri="{C183D7F6-B498-43B3-948B-1728B52AA6E4}">
                <adec:decorative xmlns:adec="http://schemas.microsoft.com/office/drawing/2017/decorative" val="1"/>
              </a:ext>
            </a:extLst>
          </p:cNvPr>
          <p:cNvSpPr>
            <a:spLocks noChangeArrowheads="1"/>
          </p:cNvSpPr>
          <p:nvPr/>
        </p:nvSpPr>
        <p:spPr bwMode="auto">
          <a:xfrm>
            <a:off x="517094" y="2322217"/>
            <a:ext cx="2158291" cy="3361970"/>
          </a:xfrm>
          <a:prstGeom prst="rect">
            <a:avLst/>
          </a:prstGeom>
          <a:solidFill>
            <a:schemeClr val="bg1">
              <a:lumMod val="95000"/>
            </a:schemeClr>
          </a:solidFill>
          <a:ln>
            <a:noFill/>
          </a:ln>
        </p:spPr>
        <p:txBody>
          <a:bodyPr vert="horz" wrap="square" lIns="68580" tIns="34291" rIns="68580" bIns="34291" numCol="1" anchor="t" anchorCtr="0" compatLnSpc="1">
            <a:prstTxWarp prst="textNoShape">
              <a:avLst/>
            </a:prstTxWarp>
          </a:bodyPr>
          <a:lstStyle/>
          <a:p>
            <a:pPr algn="ctr"/>
            <a:endParaRPr lang="en-US" sz="1351"/>
          </a:p>
        </p:txBody>
      </p:sp>
      <p:sp>
        <p:nvSpPr>
          <p:cNvPr id="7" name="Rectangle 71">
            <a:extLst>
              <a:ext uri="{FF2B5EF4-FFF2-40B4-BE49-F238E27FC236}">
                <a16:creationId xmlns:a16="http://schemas.microsoft.com/office/drawing/2014/main" id="{0227BFD2-1AC5-5581-AF30-52695ADB3634}"/>
              </a:ext>
              <a:ext uri="{C183D7F6-B498-43B3-948B-1728B52AA6E4}">
                <adec:decorative xmlns:adec="http://schemas.microsoft.com/office/drawing/2017/decorative" val="1"/>
              </a:ext>
            </a:extLst>
          </p:cNvPr>
          <p:cNvSpPr>
            <a:spLocks noChangeArrowheads="1"/>
          </p:cNvSpPr>
          <p:nvPr/>
        </p:nvSpPr>
        <p:spPr bwMode="auto">
          <a:xfrm>
            <a:off x="2768248" y="2322225"/>
            <a:ext cx="2163383" cy="3361970"/>
          </a:xfrm>
          <a:prstGeom prst="rect">
            <a:avLst/>
          </a:prstGeom>
          <a:solidFill>
            <a:schemeClr val="bg1">
              <a:lumMod val="95000"/>
            </a:schemeClr>
          </a:solidFill>
          <a:ln>
            <a:noFill/>
          </a:ln>
        </p:spPr>
        <p:txBody>
          <a:bodyPr vert="horz" wrap="square" lIns="68580" tIns="34291" rIns="68580" bIns="34291" numCol="1" anchor="t" anchorCtr="0" compatLnSpc="1">
            <a:prstTxWarp prst="textNoShape">
              <a:avLst/>
            </a:prstTxWarp>
          </a:bodyPr>
          <a:lstStyle/>
          <a:p>
            <a:endParaRPr lang="en-US" sz="1351"/>
          </a:p>
        </p:txBody>
      </p:sp>
      <p:sp>
        <p:nvSpPr>
          <p:cNvPr id="10" name="Rectangle 73">
            <a:extLst>
              <a:ext uri="{FF2B5EF4-FFF2-40B4-BE49-F238E27FC236}">
                <a16:creationId xmlns:a16="http://schemas.microsoft.com/office/drawing/2014/main" id="{1D13105C-AC50-6EB5-DFE5-E6E49B2EB07F}"/>
              </a:ext>
              <a:ext uri="{C183D7F6-B498-43B3-948B-1728B52AA6E4}">
                <adec:decorative xmlns:adec="http://schemas.microsoft.com/office/drawing/2017/decorative" val="1"/>
              </a:ext>
            </a:extLst>
          </p:cNvPr>
          <p:cNvSpPr>
            <a:spLocks noChangeArrowheads="1"/>
          </p:cNvSpPr>
          <p:nvPr/>
        </p:nvSpPr>
        <p:spPr bwMode="auto">
          <a:xfrm>
            <a:off x="5024494" y="2322225"/>
            <a:ext cx="2148111" cy="3361970"/>
          </a:xfrm>
          <a:prstGeom prst="rect">
            <a:avLst/>
          </a:prstGeom>
          <a:solidFill>
            <a:schemeClr val="bg1">
              <a:lumMod val="95000"/>
            </a:schemeClr>
          </a:solidFill>
          <a:ln>
            <a:noFill/>
          </a:ln>
        </p:spPr>
        <p:txBody>
          <a:bodyPr vert="horz" wrap="square" lIns="68580" tIns="34291" rIns="68580" bIns="34291" numCol="1" anchor="t" anchorCtr="0" compatLnSpc="1">
            <a:prstTxWarp prst="textNoShape">
              <a:avLst/>
            </a:prstTxWarp>
          </a:bodyPr>
          <a:lstStyle/>
          <a:p>
            <a:endParaRPr lang="en-US" sz="1351"/>
          </a:p>
        </p:txBody>
      </p:sp>
      <p:sp>
        <p:nvSpPr>
          <p:cNvPr id="13" name="Rectangle 75">
            <a:extLst>
              <a:ext uri="{FF2B5EF4-FFF2-40B4-BE49-F238E27FC236}">
                <a16:creationId xmlns:a16="http://schemas.microsoft.com/office/drawing/2014/main" id="{C70375C9-9650-0370-680F-27DE0AB38212}"/>
              </a:ext>
              <a:ext uri="{C183D7F6-B498-43B3-948B-1728B52AA6E4}">
                <adec:decorative xmlns:adec="http://schemas.microsoft.com/office/drawing/2017/decorative" val="1"/>
              </a:ext>
            </a:extLst>
          </p:cNvPr>
          <p:cNvSpPr>
            <a:spLocks noChangeArrowheads="1"/>
          </p:cNvSpPr>
          <p:nvPr userDrawn="1"/>
        </p:nvSpPr>
        <p:spPr bwMode="auto">
          <a:xfrm>
            <a:off x="7265467" y="2322225"/>
            <a:ext cx="2158291" cy="3361970"/>
          </a:xfrm>
          <a:prstGeom prst="rect">
            <a:avLst/>
          </a:prstGeom>
          <a:solidFill>
            <a:schemeClr val="bg1">
              <a:lumMod val="95000"/>
            </a:schemeClr>
          </a:solidFill>
          <a:ln>
            <a:noFill/>
          </a:ln>
        </p:spPr>
        <p:txBody>
          <a:bodyPr vert="horz" wrap="square" lIns="68580" tIns="34291" rIns="68580" bIns="34291" numCol="1" anchor="t" anchorCtr="0" compatLnSpc="1">
            <a:prstTxWarp prst="textNoShape">
              <a:avLst/>
            </a:prstTxWarp>
          </a:bodyPr>
          <a:lstStyle/>
          <a:p>
            <a:endParaRPr lang="en-US" sz="1351"/>
          </a:p>
        </p:txBody>
      </p:sp>
      <p:sp>
        <p:nvSpPr>
          <p:cNvPr id="16" name="Rectangle 75">
            <a:extLst>
              <a:ext uri="{FF2B5EF4-FFF2-40B4-BE49-F238E27FC236}">
                <a16:creationId xmlns:a16="http://schemas.microsoft.com/office/drawing/2014/main" id="{40AAFE6D-3FBA-5F89-ED69-94BD453C480E}"/>
              </a:ext>
              <a:ext uri="{C183D7F6-B498-43B3-948B-1728B52AA6E4}">
                <adec:decorative xmlns:adec="http://schemas.microsoft.com/office/drawing/2017/decorative" val="1"/>
              </a:ext>
            </a:extLst>
          </p:cNvPr>
          <p:cNvSpPr>
            <a:spLocks noChangeArrowheads="1"/>
          </p:cNvSpPr>
          <p:nvPr/>
        </p:nvSpPr>
        <p:spPr bwMode="auto">
          <a:xfrm>
            <a:off x="9516620" y="2322225"/>
            <a:ext cx="2158291" cy="3361970"/>
          </a:xfrm>
          <a:prstGeom prst="rect">
            <a:avLst/>
          </a:prstGeom>
          <a:solidFill>
            <a:schemeClr val="bg1">
              <a:lumMod val="95000"/>
            </a:schemeClr>
          </a:solidFill>
          <a:ln>
            <a:noFill/>
          </a:ln>
        </p:spPr>
        <p:txBody>
          <a:bodyPr vert="horz" wrap="square" lIns="68580" tIns="34291" rIns="68580" bIns="34291" numCol="1" anchor="t" anchorCtr="0" compatLnSpc="1">
            <a:prstTxWarp prst="textNoShape">
              <a:avLst/>
            </a:prstTxWarp>
          </a:bodyPr>
          <a:lstStyle/>
          <a:p>
            <a:endParaRPr lang="en-US" sz="1351"/>
          </a:p>
        </p:txBody>
      </p:sp>
      <p:sp>
        <p:nvSpPr>
          <p:cNvPr id="18" name="Oval 17">
            <a:extLst>
              <a:ext uri="{FF2B5EF4-FFF2-40B4-BE49-F238E27FC236}">
                <a16:creationId xmlns:a16="http://schemas.microsoft.com/office/drawing/2014/main" id="{279096CE-1657-6A70-21AF-3E5FEBB7D9EC}"/>
              </a:ext>
            </a:extLst>
          </p:cNvPr>
          <p:cNvSpPr/>
          <p:nvPr userDrawn="1"/>
        </p:nvSpPr>
        <p:spPr>
          <a:xfrm>
            <a:off x="914400" y="1636417"/>
            <a:ext cx="1371600" cy="1371600"/>
          </a:xfrm>
          <a:prstGeom prst="ellipse">
            <a:avLst/>
          </a:prstGeom>
          <a:solidFill>
            <a:schemeClr val="accent1"/>
          </a:solidFill>
          <a:ln w="57150">
            <a:solidFill>
              <a:schemeClr val="bg1"/>
            </a:solidFill>
          </a:ln>
          <a:effectLst>
            <a:outerShdw blurRad="127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280CAE3-AA40-A53B-435A-F96E3B2B4CBB}"/>
              </a:ext>
            </a:extLst>
          </p:cNvPr>
          <p:cNvSpPr/>
          <p:nvPr userDrawn="1"/>
        </p:nvSpPr>
        <p:spPr>
          <a:xfrm>
            <a:off x="3164139" y="1636417"/>
            <a:ext cx="1371600" cy="1371600"/>
          </a:xfrm>
          <a:prstGeom prst="ellipse">
            <a:avLst/>
          </a:prstGeom>
          <a:solidFill>
            <a:srgbClr val="494F54"/>
          </a:solidFill>
          <a:ln w="57150">
            <a:solidFill>
              <a:schemeClr val="bg1"/>
            </a:solidFill>
          </a:ln>
          <a:effectLst>
            <a:outerShdw blurRad="127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9D41414-4663-E300-4150-9B5146687598}"/>
              </a:ext>
            </a:extLst>
          </p:cNvPr>
          <p:cNvSpPr/>
          <p:nvPr userDrawn="1"/>
        </p:nvSpPr>
        <p:spPr>
          <a:xfrm>
            <a:off x="5412749" y="1636417"/>
            <a:ext cx="1371600" cy="1371600"/>
          </a:xfrm>
          <a:prstGeom prst="ellipse">
            <a:avLst/>
          </a:prstGeom>
          <a:solidFill>
            <a:schemeClr val="accent4">
              <a:lumMod val="60000"/>
              <a:lumOff val="40000"/>
            </a:schemeClr>
          </a:solidFill>
          <a:ln w="57150">
            <a:solidFill>
              <a:schemeClr val="bg1"/>
            </a:solidFill>
          </a:ln>
          <a:effectLst>
            <a:outerShdw blurRad="127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4296E50-8F50-193B-AF08-B55A2216DD4A}"/>
              </a:ext>
            </a:extLst>
          </p:cNvPr>
          <p:cNvSpPr/>
          <p:nvPr userDrawn="1"/>
        </p:nvSpPr>
        <p:spPr>
          <a:xfrm>
            <a:off x="7658812" y="1636417"/>
            <a:ext cx="1371600" cy="1371600"/>
          </a:xfrm>
          <a:prstGeom prst="ellipse">
            <a:avLst/>
          </a:prstGeom>
          <a:solidFill>
            <a:schemeClr val="accent4"/>
          </a:solidFill>
          <a:ln w="57150">
            <a:solidFill>
              <a:schemeClr val="bg1"/>
            </a:solidFill>
          </a:ln>
          <a:effectLst>
            <a:outerShdw blurRad="127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2840393-1FAF-EBBE-36E0-025965131F72}"/>
              </a:ext>
            </a:extLst>
          </p:cNvPr>
          <p:cNvSpPr/>
          <p:nvPr userDrawn="1"/>
        </p:nvSpPr>
        <p:spPr>
          <a:xfrm>
            <a:off x="9909965" y="1636417"/>
            <a:ext cx="1371600" cy="1371600"/>
          </a:xfrm>
          <a:prstGeom prst="ellipse">
            <a:avLst/>
          </a:prstGeom>
          <a:solidFill>
            <a:schemeClr val="accent6">
              <a:lumMod val="60000"/>
              <a:lumOff val="40000"/>
            </a:schemeClr>
          </a:solidFill>
          <a:ln w="57150">
            <a:solidFill>
              <a:schemeClr val="bg1"/>
            </a:solidFill>
          </a:ln>
          <a:effectLst>
            <a:outerShdw blurRad="127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C586E342-2334-18F0-2ED1-0646EFFBC993}"/>
              </a:ext>
            </a:extLst>
          </p:cNvPr>
          <p:cNvSpPr>
            <a:spLocks noGrp="1"/>
          </p:cNvSpPr>
          <p:nvPr>
            <p:ph idx="1"/>
          </p:nvPr>
        </p:nvSpPr>
        <p:spPr>
          <a:xfrm>
            <a:off x="662152" y="3429000"/>
            <a:ext cx="1879271" cy="2055237"/>
          </a:xfrm>
        </p:spPr>
        <p:txBody>
          <a:bodyPr anchor="t">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14" name="Content Placeholder 2">
            <a:extLst>
              <a:ext uri="{FF2B5EF4-FFF2-40B4-BE49-F238E27FC236}">
                <a16:creationId xmlns:a16="http://schemas.microsoft.com/office/drawing/2014/main" id="{766A2EED-8CFC-F54C-AF92-67D0DC0F657E}"/>
              </a:ext>
            </a:extLst>
          </p:cNvPr>
          <p:cNvSpPr>
            <a:spLocks noGrp="1"/>
          </p:cNvSpPr>
          <p:nvPr>
            <p:ph idx="10"/>
          </p:nvPr>
        </p:nvSpPr>
        <p:spPr>
          <a:xfrm>
            <a:off x="2910303" y="3429000"/>
            <a:ext cx="1879271" cy="2055237"/>
          </a:xfrm>
        </p:spPr>
        <p:txBody>
          <a:bodyPr anchor="t">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15" name="Content Placeholder 2">
            <a:extLst>
              <a:ext uri="{FF2B5EF4-FFF2-40B4-BE49-F238E27FC236}">
                <a16:creationId xmlns:a16="http://schemas.microsoft.com/office/drawing/2014/main" id="{DA02CD29-D30C-86D2-C792-EF2CDE4A7762}"/>
              </a:ext>
            </a:extLst>
          </p:cNvPr>
          <p:cNvSpPr>
            <a:spLocks noGrp="1"/>
          </p:cNvSpPr>
          <p:nvPr>
            <p:ph idx="11"/>
          </p:nvPr>
        </p:nvSpPr>
        <p:spPr>
          <a:xfrm>
            <a:off x="5159371" y="3428999"/>
            <a:ext cx="1879271" cy="2055237"/>
          </a:xfrm>
        </p:spPr>
        <p:txBody>
          <a:bodyPr anchor="t">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17" name="Content Placeholder 2">
            <a:extLst>
              <a:ext uri="{FF2B5EF4-FFF2-40B4-BE49-F238E27FC236}">
                <a16:creationId xmlns:a16="http://schemas.microsoft.com/office/drawing/2014/main" id="{328FD319-1A60-97AB-3971-A63691BFCBF7}"/>
              </a:ext>
            </a:extLst>
          </p:cNvPr>
          <p:cNvSpPr>
            <a:spLocks noGrp="1"/>
          </p:cNvSpPr>
          <p:nvPr>
            <p:ph idx="12"/>
          </p:nvPr>
        </p:nvSpPr>
        <p:spPr>
          <a:xfrm>
            <a:off x="7404976" y="3428998"/>
            <a:ext cx="1879271" cy="2055237"/>
          </a:xfrm>
        </p:spPr>
        <p:txBody>
          <a:bodyPr anchor="t">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23" name="Content Placeholder 2">
            <a:extLst>
              <a:ext uri="{FF2B5EF4-FFF2-40B4-BE49-F238E27FC236}">
                <a16:creationId xmlns:a16="http://schemas.microsoft.com/office/drawing/2014/main" id="{16F14C6B-A448-61AF-82E0-C865A3C87CC2}"/>
              </a:ext>
            </a:extLst>
          </p:cNvPr>
          <p:cNvSpPr>
            <a:spLocks noGrp="1"/>
          </p:cNvSpPr>
          <p:nvPr>
            <p:ph idx="13"/>
          </p:nvPr>
        </p:nvSpPr>
        <p:spPr>
          <a:xfrm>
            <a:off x="9650577" y="3428997"/>
            <a:ext cx="1879271" cy="2055237"/>
          </a:xfrm>
        </p:spPr>
        <p:txBody>
          <a:bodyPr anchor="t">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909262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 Key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E45A6-6631-D42C-0C71-D8497BEE612B}"/>
              </a:ext>
            </a:extLst>
          </p:cNvPr>
          <p:cNvSpPr>
            <a:spLocks noGrp="1"/>
          </p:cNvSpPr>
          <p:nvPr>
            <p:ph type="title"/>
          </p:nvPr>
        </p:nvSpPr>
        <p:spPr/>
        <p:txBody>
          <a:bodyPr/>
          <a:lstStyle>
            <a:lvl1pPr>
              <a:defRPr b="1" i="0">
                <a:solidFill>
                  <a:srgbClr val="C82027"/>
                </a:solidFill>
                <a:latin typeface="Arial" panose="020B0604020202020204" pitchFamily="34" charset="0"/>
              </a:defRPr>
            </a:lvl1pPr>
          </a:lstStyle>
          <a:p>
            <a:r>
              <a:rPr lang="en-GB"/>
              <a:t>Click to edit Master title style</a:t>
            </a:r>
          </a:p>
        </p:txBody>
      </p:sp>
      <p:grpSp>
        <p:nvGrpSpPr>
          <p:cNvPr id="3" name="Group 2">
            <a:extLst>
              <a:ext uri="{FF2B5EF4-FFF2-40B4-BE49-F238E27FC236}">
                <a16:creationId xmlns:a16="http://schemas.microsoft.com/office/drawing/2014/main" id="{86E896E3-4F71-ACE8-70B6-3E18C651BFF8}"/>
              </a:ext>
            </a:extLst>
          </p:cNvPr>
          <p:cNvGrpSpPr/>
          <p:nvPr userDrawn="1"/>
        </p:nvGrpSpPr>
        <p:grpSpPr>
          <a:xfrm>
            <a:off x="517095" y="1272404"/>
            <a:ext cx="5396748" cy="1461013"/>
            <a:chOff x="387821" y="1134446"/>
            <a:chExt cx="4047561" cy="1095760"/>
          </a:xfrm>
        </p:grpSpPr>
        <p:sp>
          <p:nvSpPr>
            <p:cNvPr id="4" name="Rectangle 5">
              <a:extLst>
                <a:ext uri="{FF2B5EF4-FFF2-40B4-BE49-F238E27FC236}">
                  <a16:creationId xmlns:a16="http://schemas.microsoft.com/office/drawing/2014/main" id="{099DEFF7-25D7-73E6-2E41-16BCA3CE315A}"/>
                </a:ext>
              </a:extLst>
            </p:cNvPr>
            <p:cNvSpPr>
              <a:spLocks noChangeArrowheads="1"/>
            </p:cNvSpPr>
            <p:nvPr/>
          </p:nvSpPr>
          <p:spPr bwMode="auto">
            <a:xfrm>
              <a:off x="387821" y="1205872"/>
              <a:ext cx="3975288" cy="102433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351"/>
            </a:p>
          </p:txBody>
        </p:sp>
        <p:grpSp>
          <p:nvGrpSpPr>
            <p:cNvPr id="5" name="Group 4">
              <a:extLst>
                <a:ext uri="{FF2B5EF4-FFF2-40B4-BE49-F238E27FC236}">
                  <a16:creationId xmlns:a16="http://schemas.microsoft.com/office/drawing/2014/main" id="{3AE1F7C6-D9C9-8442-3C21-5EA5C9B0186D}"/>
                </a:ext>
              </a:extLst>
            </p:cNvPr>
            <p:cNvGrpSpPr/>
            <p:nvPr/>
          </p:nvGrpSpPr>
          <p:grpSpPr>
            <a:xfrm>
              <a:off x="1289152" y="1134446"/>
              <a:ext cx="3146230" cy="955739"/>
              <a:chOff x="1289152" y="1134446"/>
              <a:chExt cx="3146230" cy="955739"/>
            </a:xfrm>
          </p:grpSpPr>
          <p:sp>
            <p:nvSpPr>
              <p:cNvPr id="6" name="Freeform 6">
                <a:extLst>
                  <a:ext uri="{FF2B5EF4-FFF2-40B4-BE49-F238E27FC236}">
                    <a16:creationId xmlns:a16="http://schemas.microsoft.com/office/drawing/2014/main" id="{97B72147-FF38-9101-8F5C-5A3B8F0706E3}"/>
                  </a:ext>
                </a:extLst>
              </p:cNvPr>
              <p:cNvSpPr>
                <a:spLocks/>
              </p:cNvSpPr>
              <p:nvPr/>
            </p:nvSpPr>
            <p:spPr bwMode="auto">
              <a:xfrm>
                <a:off x="1289152" y="2057023"/>
                <a:ext cx="3073956" cy="33162"/>
              </a:xfrm>
              <a:custGeom>
                <a:avLst/>
                <a:gdLst>
                  <a:gd name="T0" fmla="*/ 0 w 2671"/>
                  <a:gd name="T1" fmla="*/ 0 h 39"/>
                  <a:gd name="T2" fmla="*/ 2671 w 2671"/>
                  <a:gd name="T3" fmla="*/ 39 h 39"/>
                  <a:gd name="T4" fmla="*/ 2671 w 2671"/>
                  <a:gd name="T5" fmla="*/ 0 h 39"/>
                  <a:gd name="T6" fmla="*/ 0 w 2671"/>
                  <a:gd name="T7" fmla="*/ 0 h 39"/>
                </a:gdLst>
                <a:ahLst/>
                <a:cxnLst>
                  <a:cxn ang="0">
                    <a:pos x="T0" y="T1"/>
                  </a:cxn>
                  <a:cxn ang="0">
                    <a:pos x="T2" y="T3"/>
                  </a:cxn>
                  <a:cxn ang="0">
                    <a:pos x="T4" y="T5"/>
                  </a:cxn>
                  <a:cxn ang="0">
                    <a:pos x="T6" y="T7"/>
                  </a:cxn>
                </a:cxnLst>
                <a:rect l="0" t="0" r="r" b="b"/>
                <a:pathLst>
                  <a:path w="2671" h="39">
                    <a:moveTo>
                      <a:pt x="0" y="0"/>
                    </a:moveTo>
                    <a:lnTo>
                      <a:pt x="2671" y="39"/>
                    </a:lnTo>
                    <a:lnTo>
                      <a:pt x="2671" y="0"/>
                    </a:lnTo>
                    <a:lnTo>
                      <a:pt x="0" y="0"/>
                    </a:lnTo>
                    <a:close/>
                  </a:path>
                </a:pathLst>
              </a:custGeom>
              <a:solidFill>
                <a:schemeClr val="tx1">
                  <a:alpha val="40000"/>
                </a:schemeClr>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7" name="Freeform 6">
                <a:extLst>
                  <a:ext uri="{FF2B5EF4-FFF2-40B4-BE49-F238E27FC236}">
                    <a16:creationId xmlns:a16="http://schemas.microsoft.com/office/drawing/2014/main" id="{A81BB30C-8727-9890-C7F1-1DEDC074032E}"/>
                  </a:ext>
                </a:extLst>
              </p:cNvPr>
              <p:cNvSpPr>
                <a:spLocks/>
              </p:cNvSpPr>
              <p:nvPr/>
            </p:nvSpPr>
            <p:spPr bwMode="auto">
              <a:xfrm>
                <a:off x="1289152" y="1134446"/>
                <a:ext cx="3146230" cy="922577"/>
              </a:xfrm>
              <a:prstGeom prst="rect">
                <a:avLst/>
              </a:prstGeom>
              <a:gradFill flip="none" rotWithShape="1">
                <a:gsLst>
                  <a:gs pos="0">
                    <a:schemeClr val="bg1">
                      <a:lumMod val="95000"/>
                    </a:schemeClr>
                  </a:gs>
                  <a:gs pos="100000">
                    <a:schemeClr val="bg1">
                      <a:lumMod val="95000"/>
                    </a:schemeClr>
                  </a:gs>
                  <a:gs pos="70000">
                    <a:schemeClr val="bg1"/>
                  </a:gs>
                </a:gsLst>
                <a:lin ang="13200000" scaled="0"/>
                <a:tileRect/>
              </a:gradFill>
              <a:ln>
                <a:noFill/>
              </a:ln>
            </p:spPr>
            <p:txBody>
              <a:bodyPr vert="horz" wrap="square" lIns="91440" tIns="45720" rIns="91440" bIns="45720" numCol="1" anchor="t" anchorCtr="0" compatLnSpc="1">
                <a:prstTxWarp prst="textNoShape">
                  <a:avLst/>
                </a:prstTxWarp>
                <a:noAutofit/>
              </a:bodyPr>
              <a:lstStyle/>
              <a:p>
                <a:endParaRPr lang="en-US" sz="1351"/>
              </a:p>
            </p:txBody>
          </p:sp>
        </p:grpSp>
      </p:grpSp>
      <p:grpSp>
        <p:nvGrpSpPr>
          <p:cNvPr id="9" name="Group 8">
            <a:extLst>
              <a:ext uri="{FF2B5EF4-FFF2-40B4-BE49-F238E27FC236}">
                <a16:creationId xmlns:a16="http://schemas.microsoft.com/office/drawing/2014/main" id="{AC7548D3-0F0F-E7FA-9178-EB598FF4AA99}"/>
              </a:ext>
            </a:extLst>
          </p:cNvPr>
          <p:cNvGrpSpPr/>
          <p:nvPr userDrawn="1"/>
        </p:nvGrpSpPr>
        <p:grpSpPr>
          <a:xfrm>
            <a:off x="517095" y="2899642"/>
            <a:ext cx="5396748" cy="1461013"/>
            <a:chOff x="387821" y="1134446"/>
            <a:chExt cx="4047561" cy="1095760"/>
          </a:xfrm>
        </p:grpSpPr>
        <p:sp>
          <p:nvSpPr>
            <p:cNvPr id="10" name="Rectangle 5">
              <a:extLst>
                <a:ext uri="{FF2B5EF4-FFF2-40B4-BE49-F238E27FC236}">
                  <a16:creationId xmlns:a16="http://schemas.microsoft.com/office/drawing/2014/main" id="{F8A724E0-9C51-A146-48AE-CFFA4E9BE72F}"/>
                </a:ext>
              </a:extLst>
            </p:cNvPr>
            <p:cNvSpPr>
              <a:spLocks noChangeArrowheads="1"/>
            </p:cNvSpPr>
            <p:nvPr/>
          </p:nvSpPr>
          <p:spPr bwMode="auto">
            <a:xfrm>
              <a:off x="387821" y="1205872"/>
              <a:ext cx="3975288" cy="1024334"/>
            </a:xfrm>
            <a:prstGeom prst="rect">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351"/>
            </a:p>
          </p:txBody>
        </p:sp>
        <p:grpSp>
          <p:nvGrpSpPr>
            <p:cNvPr id="11" name="Group 10">
              <a:extLst>
                <a:ext uri="{FF2B5EF4-FFF2-40B4-BE49-F238E27FC236}">
                  <a16:creationId xmlns:a16="http://schemas.microsoft.com/office/drawing/2014/main" id="{3A9E5DBF-92F2-A18B-6412-2AB9A31EDCC4}"/>
                </a:ext>
              </a:extLst>
            </p:cNvPr>
            <p:cNvGrpSpPr/>
            <p:nvPr/>
          </p:nvGrpSpPr>
          <p:grpSpPr>
            <a:xfrm>
              <a:off x="1289152" y="1134446"/>
              <a:ext cx="3146230" cy="955739"/>
              <a:chOff x="1289152" y="1134446"/>
              <a:chExt cx="3146230" cy="955739"/>
            </a:xfrm>
          </p:grpSpPr>
          <p:sp>
            <p:nvSpPr>
              <p:cNvPr id="12" name="Freeform 6">
                <a:extLst>
                  <a:ext uri="{FF2B5EF4-FFF2-40B4-BE49-F238E27FC236}">
                    <a16:creationId xmlns:a16="http://schemas.microsoft.com/office/drawing/2014/main" id="{6D888354-4EB0-09D5-FCC1-754A429AA6A7}"/>
                  </a:ext>
                </a:extLst>
              </p:cNvPr>
              <p:cNvSpPr>
                <a:spLocks/>
              </p:cNvSpPr>
              <p:nvPr/>
            </p:nvSpPr>
            <p:spPr bwMode="auto">
              <a:xfrm>
                <a:off x="1289152" y="2057023"/>
                <a:ext cx="3073956" cy="33162"/>
              </a:xfrm>
              <a:custGeom>
                <a:avLst/>
                <a:gdLst>
                  <a:gd name="T0" fmla="*/ 0 w 2671"/>
                  <a:gd name="T1" fmla="*/ 0 h 39"/>
                  <a:gd name="T2" fmla="*/ 2671 w 2671"/>
                  <a:gd name="T3" fmla="*/ 39 h 39"/>
                  <a:gd name="T4" fmla="*/ 2671 w 2671"/>
                  <a:gd name="T5" fmla="*/ 0 h 39"/>
                  <a:gd name="T6" fmla="*/ 0 w 2671"/>
                  <a:gd name="T7" fmla="*/ 0 h 39"/>
                </a:gdLst>
                <a:ahLst/>
                <a:cxnLst>
                  <a:cxn ang="0">
                    <a:pos x="T0" y="T1"/>
                  </a:cxn>
                  <a:cxn ang="0">
                    <a:pos x="T2" y="T3"/>
                  </a:cxn>
                  <a:cxn ang="0">
                    <a:pos x="T4" y="T5"/>
                  </a:cxn>
                  <a:cxn ang="0">
                    <a:pos x="T6" y="T7"/>
                  </a:cxn>
                </a:cxnLst>
                <a:rect l="0" t="0" r="r" b="b"/>
                <a:pathLst>
                  <a:path w="2671" h="39">
                    <a:moveTo>
                      <a:pt x="0" y="0"/>
                    </a:moveTo>
                    <a:lnTo>
                      <a:pt x="2671" y="39"/>
                    </a:lnTo>
                    <a:lnTo>
                      <a:pt x="2671" y="0"/>
                    </a:lnTo>
                    <a:lnTo>
                      <a:pt x="0" y="0"/>
                    </a:lnTo>
                    <a:close/>
                  </a:path>
                </a:pathLst>
              </a:custGeom>
              <a:solidFill>
                <a:schemeClr val="tx1">
                  <a:alpha val="40000"/>
                </a:schemeClr>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13" name="Freeform 6">
                <a:extLst>
                  <a:ext uri="{FF2B5EF4-FFF2-40B4-BE49-F238E27FC236}">
                    <a16:creationId xmlns:a16="http://schemas.microsoft.com/office/drawing/2014/main" id="{013E9768-E787-FB27-12F7-BB90CC7B9794}"/>
                  </a:ext>
                </a:extLst>
              </p:cNvPr>
              <p:cNvSpPr>
                <a:spLocks/>
              </p:cNvSpPr>
              <p:nvPr/>
            </p:nvSpPr>
            <p:spPr bwMode="auto">
              <a:xfrm>
                <a:off x="1289152" y="1134446"/>
                <a:ext cx="3146230" cy="922577"/>
              </a:xfrm>
              <a:prstGeom prst="rect">
                <a:avLst/>
              </a:prstGeom>
              <a:gradFill flip="none" rotWithShape="1">
                <a:gsLst>
                  <a:gs pos="0">
                    <a:schemeClr val="bg1">
                      <a:lumMod val="95000"/>
                    </a:schemeClr>
                  </a:gs>
                  <a:gs pos="100000">
                    <a:schemeClr val="bg1">
                      <a:lumMod val="95000"/>
                    </a:schemeClr>
                  </a:gs>
                  <a:gs pos="70000">
                    <a:schemeClr val="bg1"/>
                  </a:gs>
                </a:gsLst>
                <a:lin ang="13200000" scaled="0"/>
                <a:tileRect/>
              </a:gradFill>
              <a:ln>
                <a:noFill/>
              </a:ln>
            </p:spPr>
            <p:txBody>
              <a:bodyPr vert="horz" wrap="square" lIns="91440" tIns="45720" rIns="91440" bIns="45720" numCol="1" anchor="t" anchorCtr="0" compatLnSpc="1">
                <a:prstTxWarp prst="textNoShape">
                  <a:avLst/>
                </a:prstTxWarp>
                <a:noAutofit/>
              </a:bodyPr>
              <a:lstStyle/>
              <a:p>
                <a:endParaRPr lang="en-US" sz="1351"/>
              </a:p>
            </p:txBody>
          </p:sp>
        </p:grpSp>
      </p:grpSp>
      <p:grpSp>
        <p:nvGrpSpPr>
          <p:cNvPr id="15" name="Group 14">
            <a:extLst>
              <a:ext uri="{FF2B5EF4-FFF2-40B4-BE49-F238E27FC236}">
                <a16:creationId xmlns:a16="http://schemas.microsoft.com/office/drawing/2014/main" id="{04614207-0D16-956A-43B2-F579FB142C85}"/>
              </a:ext>
            </a:extLst>
          </p:cNvPr>
          <p:cNvGrpSpPr/>
          <p:nvPr userDrawn="1"/>
        </p:nvGrpSpPr>
        <p:grpSpPr>
          <a:xfrm>
            <a:off x="517095" y="4526882"/>
            <a:ext cx="5396748" cy="1461013"/>
            <a:chOff x="387821" y="1134446"/>
            <a:chExt cx="4047561" cy="1095760"/>
          </a:xfrm>
        </p:grpSpPr>
        <p:sp>
          <p:nvSpPr>
            <p:cNvPr id="16" name="Rectangle 5">
              <a:extLst>
                <a:ext uri="{FF2B5EF4-FFF2-40B4-BE49-F238E27FC236}">
                  <a16:creationId xmlns:a16="http://schemas.microsoft.com/office/drawing/2014/main" id="{E628A35B-8C25-CA12-92BC-C69A39B36546}"/>
                </a:ext>
              </a:extLst>
            </p:cNvPr>
            <p:cNvSpPr>
              <a:spLocks noChangeArrowheads="1"/>
            </p:cNvSpPr>
            <p:nvPr/>
          </p:nvSpPr>
          <p:spPr bwMode="auto">
            <a:xfrm>
              <a:off x="387821" y="1205872"/>
              <a:ext cx="3975288" cy="1024334"/>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351"/>
            </a:p>
          </p:txBody>
        </p:sp>
        <p:grpSp>
          <p:nvGrpSpPr>
            <p:cNvPr id="17" name="Group 16">
              <a:extLst>
                <a:ext uri="{FF2B5EF4-FFF2-40B4-BE49-F238E27FC236}">
                  <a16:creationId xmlns:a16="http://schemas.microsoft.com/office/drawing/2014/main" id="{875FA441-94AA-C5F7-1F5B-2FFF1F3391F1}"/>
                </a:ext>
              </a:extLst>
            </p:cNvPr>
            <p:cNvGrpSpPr/>
            <p:nvPr/>
          </p:nvGrpSpPr>
          <p:grpSpPr>
            <a:xfrm>
              <a:off x="1289152" y="1134446"/>
              <a:ext cx="3146230" cy="955739"/>
              <a:chOff x="1289152" y="1134446"/>
              <a:chExt cx="3146230" cy="955739"/>
            </a:xfrm>
          </p:grpSpPr>
          <p:sp>
            <p:nvSpPr>
              <p:cNvPr id="18" name="Freeform 6">
                <a:extLst>
                  <a:ext uri="{FF2B5EF4-FFF2-40B4-BE49-F238E27FC236}">
                    <a16:creationId xmlns:a16="http://schemas.microsoft.com/office/drawing/2014/main" id="{198922FC-3801-DE99-8AFB-B9A1594D6B3C}"/>
                  </a:ext>
                </a:extLst>
              </p:cNvPr>
              <p:cNvSpPr>
                <a:spLocks/>
              </p:cNvSpPr>
              <p:nvPr/>
            </p:nvSpPr>
            <p:spPr bwMode="auto">
              <a:xfrm>
                <a:off x="1289152" y="2057023"/>
                <a:ext cx="3073956" cy="33162"/>
              </a:xfrm>
              <a:custGeom>
                <a:avLst/>
                <a:gdLst>
                  <a:gd name="T0" fmla="*/ 0 w 2671"/>
                  <a:gd name="T1" fmla="*/ 0 h 39"/>
                  <a:gd name="T2" fmla="*/ 2671 w 2671"/>
                  <a:gd name="T3" fmla="*/ 39 h 39"/>
                  <a:gd name="T4" fmla="*/ 2671 w 2671"/>
                  <a:gd name="T5" fmla="*/ 0 h 39"/>
                  <a:gd name="T6" fmla="*/ 0 w 2671"/>
                  <a:gd name="T7" fmla="*/ 0 h 39"/>
                </a:gdLst>
                <a:ahLst/>
                <a:cxnLst>
                  <a:cxn ang="0">
                    <a:pos x="T0" y="T1"/>
                  </a:cxn>
                  <a:cxn ang="0">
                    <a:pos x="T2" y="T3"/>
                  </a:cxn>
                  <a:cxn ang="0">
                    <a:pos x="T4" y="T5"/>
                  </a:cxn>
                  <a:cxn ang="0">
                    <a:pos x="T6" y="T7"/>
                  </a:cxn>
                </a:cxnLst>
                <a:rect l="0" t="0" r="r" b="b"/>
                <a:pathLst>
                  <a:path w="2671" h="39">
                    <a:moveTo>
                      <a:pt x="0" y="0"/>
                    </a:moveTo>
                    <a:lnTo>
                      <a:pt x="2671" y="39"/>
                    </a:lnTo>
                    <a:lnTo>
                      <a:pt x="2671" y="0"/>
                    </a:lnTo>
                    <a:lnTo>
                      <a:pt x="0" y="0"/>
                    </a:lnTo>
                    <a:close/>
                  </a:path>
                </a:pathLst>
              </a:custGeom>
              <a:solidFill>
                <a:schemeClr val="tx1">
                  <a:alpha val="40000"/>
                </a:schemeClr>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19" name="Freeform 6">
                <a:extLst>
                  <a:ext uri="{FF2B5EF4-FFF2-40B4-BE49-F238E27FC236}">
                    <a16:creationId xmlns:a16="http://schemas.microsoft.com/office/drawing/2014/main" id="{102BDD48-94E7-6813-5197-C2109369DB1D}"/>
                  </a:ext>
                </a:extLst>
              </p:cNvPr>
              <p:cNvSpPr>
                <a:spLocks/>
              </p:cNvSpPr>
              <p:nvPr/>
            </p:nvSpPr>
            <p:spPr bwMode="auto">
              <a:xfrm>
                <a:off x="1289152" y="1134446"/>
                <a:ext cx="3146230" cy="922577"/>
              </a:xfrm>
              <a:prstGeom prst="rect">
                <a:avLst/>
              </a:prstGeom>
              <a:gradFill flip="none" rotWithShape="1">
                <a:gsLst>
                  <a:gs pos="0">
                    <a:schemeClr val="bg1">
                      <a:lumMod val="95000"/>
                    </a:schemeClr>
                  </a:gs>
                  <a:gs pos="100000">
                    <a:schemeClr val="bg1">
                      <a:lumMod val="95000"/>
                    </a:schemeClr>
                  </a:gs>
                  <a:gs pos="70000">
                    <a:schemeClr val="bg1"/>
                  </a:gs>
                </a:gsLst>
                <a:lin ang="13200000" scaled="0"/>
                <a:tileRect/>
              </a:gradFill>
              <a:ln>
                <a:noFill/>
              </a:ln>
            </p:spPr>
            <p:txBody>
              <a:bodyPr vert="horz" wrap="square" lIns="91440" tIns="45720" rIns="91440" bIns="45720" numCol="1" anchor="t" anchorCtr="0" compatLnSpc="1">
                <a:prstTxWarp prst="textNoShape">
                  <a:avLst/>
                </a:prstTxWarp>
                <a:noAutofit/>
              </a:bodyPr>
              <a:lstStyle/>
              <a:p>
                <a:endParaRPr lang="en-US" sz="1351"/>
              </a:p>
            </p:txBody>
          </p:sp>
        </p:grpSp>
      </p:grpSp>
      <p:grpSp>
        <p:nvGrpSpPr>
          <p:cNvPr id="21" name="Group 20">
            <a:extLst>
              <a:ext uri="{FF2B5EF4-FFF2-40B4-BE49-F238E27FC236}">
                <a16:creationId xmlns:a16="http://schemas.microsoft.com/office/drawing/2014/main" id="{6FBA0242-B999-E050-B7AB-A3846F5E444D}"/>
              </a:ext>
            </a:extLst>
          </p:cNvPr>
          <p:cNvGrpSpPr/>
          <p:nvPr userDrawn="1"/>
        </p:nvGrpSpPr>
        <p:grpSpPr>
          <a:xfrm>
            <a:off x="6278162" y="1272404"/>
            <a:ext cx="5396748" cy="1461013"/>
            <a:chOff x="387821" y="1134446"/>
            <a:chExt cx="4047561" cy="1095760"/>
          </a:xfrm>
        </p:grpSpPr>
        <p:sp>
          <p:nvSpPr>
            <p:cNvPr id="22" name="Rectangle 5">
              <a:extLst>
                <a:ext uri="{FF2B5EF4-FFF2-40B4-BE49-F238E27FC236}">
                  <a16:creationId xmlns:a16="http://schemas.microsoft.com/office/drawing/2014/main" id="{C9E06372-BDF6-496D-1969-3C3CB713ECEC}"/>
                </a:ext>
              </a:extLst>
            </p:cNvPr>
            <p:cNvSpPr>
              <a:spLocks noChangeArrowheads="1"/>
            </p:cNvSpPr>
            <p:nvPr/>
          </p:nvSpPr>
          <p:spPr bwMode="auto">
            <a:xfrm>
              <a:off x="387821" y="1205872"/>
              <a:ext cx="3975288" cy="1024334"/>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351"/>
            </a:p>
          </p:txBody>
        </p:sp>
        <p:grpSp>
          <p:nvGrpSpPr>
            <p:cNvPr id="23" name="Group 22">
              <a:extLst>
                <a:ext uri="{FF2B5EF4-FFF2-40B4-BE49-F238E27FC236}">
                  <a16:creationId xmlns:a16="http://schemas.microsoft.com/office/drawing/2014/main" id="{C12DE47E-1F68-9173-330A-086E8CAE9E99}"/>
                </a:ext>
              </a:extLst>
            </p:cNvPr>
            <p:cNvGrpSpPr/>
            <p:nvPr/>
          </p:nvGrpSpPr>
          <p:grpSpPr>
            <a:xfrm>
              <a:off x="1289152" y="1134446"/>
              <a:ext cx="3146230" cy="955739"/>
              <a:chOff x="1289152" y="1134446"/>
              <a:chExt cx="3146230" cy="955739"/>
            </a:xfrm>
          </p:grpSpPr>
          <p:sp>
            <p:nvSpPr>
              <p:cNvPr id="24" name="Freeform 6">
                <a:extLst>
                  <a:ext uri="{FF2B5EF4-FFF2-40B4-BE49-F238E27FC236}">
                    <a16:creationId xmlns:a16="http://schemas.microsoft.com/office/drawing/2014/main" id="{2F38ABF9-40D3-F81B-C82E-5AF3B7D19431}"/>
                  </a:ext>
                </a:extLst>
              </p:cNvPr>
              <p:cNvSpPr>
                <a:spLocks/>
              </p:cNvSpPr>
              <p:nvPr/>
            </p:nvSpPr>
            <p:spPr bwMode="auto">
              <a:xfrm>
                <a:off x="1289152" y="2057023"/>
                <a:ext cx="3073956" cy="33162"/>
              </a:xfrm>
              <a:custGeom>
                <a:avLst/>
                <a:gdLst>
                  <a:gd name="T0" fmla="*/ 0 w 2671"/>
                  <a:gd name="T1" fmla="*/ 0 h 39"/>
                  <a:gd name="T2" fmla="*/ 2671 w 2671"/>
                  <a:gd name="T3" fmla="*/ 39 h 39"/>
                  <a:gd name="T4" fmla="*/ 2671 w 2671"/>
                  <a:gd name="T5" fmla="*/ 0 h 39"/>
                  <a:gd name="T6" fmla="*/ 0 w 2671"/>
                  <a:gd name="T7" fmla="*/ 0 h 39"/>
                </a:gdLst>
                <a:ahLst/>
                <a:cxnLst>
                  <a:cxn ang="0">
                    <a:pos x="T0" y="T1"/>
                  </a:cxn>
                  <a:cxn ang="0">
                    <a:pos x="T2" y="T3"/>
                  </a:cxn>
                  <a:cxn ang="0">
                    <a:pos x="T4" y="T5"/>
                  </a:cxn>
                  <a:cxn ang="0">
                    <a:pos x="T6" y="T7"/>
                  </a:cxn>
                </a:cxnLst>
                <a:rect l="0" t="0" r="r" b="b"/>
                <a:pathLst>
                  <a:path w="2671" h="39">
                    <a:moveTo>
                      <a:pt x="0" y="0"/>
                    </a:moveTo>
                    <a:lnTo>
                      <a:pt x="2671" y="39"/>
                    </a:lnTo>
                    <a:lnTo>
                      <a:pt x="2671" y="0"/>
                    </a:lnTo>
                    <a:lnTo>
                      <a:pt x="0" y="0"/>
                    </a:lnTo>
                    <a:close/>
                  </a:path>
                </a:pathLst>
              </a:custGeom>
              <a:solidFill>
                <a:schemeClr val="tx1">
                  <a:alpha val="40000"/>
                </a:schemeClr>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25" name="Freeform 6">
                <a:extLst>
                  <a:ext uri="{FF2B5EF4-FFF2-40B4-BE49-F238E27FC236}">
                    <a16:creationId xmlns:a16="http://schemas.microsoft.com/office/drawing/2014/main" id="{F282C8A6-4C75-EC81-C61A-0DBF0933D1A4}"/>
                  </a:ext>
                </a:extLst>
              </p:cNvPr>
              <p:cNvSpPr>
                <a:spLocks/>
              </p:cNvSpPr>
              <p:nvPr/>
            </p:nvSpPr>
            <p:spPr bwMode="auto">
              <a:xfrm>
                <a:off x="1289152" y="1134446"/>
                <a:ext cx="3146230" cy="922577"/>
              </a:xfrm>
              <a:prstGeom prst="rect">
                <a:avLst/>
              </a:prstGeom>
              <a:gradFill flip="none" rotWithShape="1">
                <a:gsLst>
                  <a:gs pos="0">
                    <a:schemeClr val="bg1">
                      <a:lumMod val="95000"/>
                    </a:schemeClr>
                  </a:gs>
                  <a:gs pos="100000">
                    <a:schemeClr val="bg1">
                      <a:lumMod val="95000"/>
                    </a:schemeClr>
                  </a:gs>
                  <a:gs pos="70000">
                    <a:schemeClr val="bg1"/>
                  </a:gs>
                </a:gsLst>
                <a:lin ang="13200000" scaled="0"/>
                <a:tileRect/>
              </a:gradFill>
              <a:ln>
                <a:noFill/>
              </a:ln>
            </p:spPr>
            <p:txBody>
              <a:bodyPr vert="horz" wrap="square" lIns="91440" tIns="45720" rIns="91440" bIns="45720" numCol="1" anchor="t" anchorCtr="0" compatLnSpc="1">
                <a:prstTxWarp prst="textNoShape">
                  <a:avLst/>
                </a:prstTxWarp>
                <a:noAutofit/>
              </a:bodyPr>
              <a:lstStyle/>
              <a:p>
                <a:endParaRPr lang="en-US" sz="1351"/>
              </a:p>
            </p:txBody>
          </p:sp>
        </p:grpSp>
      </p:grpSp>
      <p:grpSp>
        <p:nvGrpSpPr>
          <p:cNvPr id="27" name="Group 26">
            <a:extLst>
              <a:ext uri="{FF2B5EF4-FFF2-40B4-BE49-F238E27FC236}">
                <a16:creationId xmlns:a16="http://schemas.microsoft.com/office/drawing/2014/main" id="{8FC776E5-0A1E-D921-7A9D-25EF66AEDEE7}"/>
              </a:ext>
            </a:extLst>
          </p:cNvPr>
          <p:cNvGrpSpPr/>
          <p:nvPr userDrawn="1"/>
        </p:nvGrpSpPr>
        <p:grpSpPr>
          <a:xfrm>
            <a:off x="6278162" y="2899642"/>
            <a:ext cx="5396748" cy="1461013"/>
            <a:chOff x="387821" y="1134446"/>
            <a:chExt cx="4047561" cy="1095760"/>
          </a:xfrm>
        </p:grpSpPr>
        <p:sp>
          <p:nvSpPr>
            <p:cNvPr id="28" name="Rectangle 5">
              <a:extLst>
                <a:ext uri="{FF2B5EF4-FFF2-40B4-BE49-F238E27FC236}">
                  <a16:creationId xmlns:a16="http://schemas.microsoft.com/office/drawing/2014/main" id="{F8C6012C-674A-5188-BCB9-7F738B63C02E}"/>
                </a:ext>
              </a:extLst>
            </p:cNvPr>
            <p:cNvSpPr>
              <a:spLocks noChangeArrowheads="1"/>
            </p:cNvSpPr>
            <p:nvPr/>
          </p:nvSpPr>
          <p:spPr bwMode="auto">
            <a:xfrm>
              <a:off x="387821" y="1205872"/>
              <a:ext cx="3975288" cy="1024334"/>
            </a:xfrm>
            <a:prstGeom prst="rect">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351"/>
            </a:p>
          </p:txBody>
        </p:sp>
        <p:grpSp>
          <p:nvGrpSpPr>
            <p:cNvPr id="29" name="Group 28">
              <a:extLst>
                <a:ext uri="{FF2B5EF4-FFF2-40B4-BE49-F238E27FC236}">
                  <a16:creationId xmlns:a16="http://schemas.microsoft.com/office/drawing/2014/main" id="{BC6101CB-D3CF-CCC2-6298-0FCB901B8198}"/>
                </a:ext>
              </a:extLst>
            </p:cNvPr>
            <p:cNvGrpSpPr/>
            <p:nvPr/>
          </p:nvGrpSpPr>
          <p:grpSpPr>
            <a:xfrm>
              <a:off x="1289152" y="1134446"/>
              <a:ext cx="3146230" cy="955739"/>
              <a:chOff x="1289152" y="1134446"/>
              <a:chExt cx="3146230" cy="955739"/>
            </a:xfrm>
          </p:grpSpPr>
          <p:sp>
            <p:nvSpPr>
              <p:cNvPr id="30" name="Freeform 6">
                <a:extLst>
                  <a:ext uri="{FF2B5EF4-FFF2-40B4-BE49-F238E27FC236}">
                    <a16:creationId xmlns:a16="http://schemas.microsoft.com/office/drawing/2014/main" id="{28465028-B87A-D6BB-FCCC-3D1BC70C8201}"/>
                  </a:ext>
                </a:extLst>
              </p:cNvPr>
              <p:cNvSpPr>
                <a:spLocks/>
              </p:cNvSpPr>
              <p:nvPr/>
            </p:nvSpPr>
            <p:spPr bwMode="auto">
              <a:xfrm>
                <a:off x="1289152" y="2057023"/>
                <a:ext cx="3073956" cy="33162"/>
              </a:xfrm>
              <a:custGeom>
                <a:avLst/>
                <a:gdLst>
                  <a:gd name="T0" fmla="*/ 0 w 2671"/>
                  <a:gd name="T1" fmla="*/ 0 h 39"/>
                  <a:gd name="T2" fmla="*/ 2671 w 2671"/>
                  <a:gd name="T3" fmla="*/ 39 h 39"/>
                  <a:gd name="T4" fmla="*/ 2671 w 2671"/>
                  <a:gd name="T5" fmla="*/ 0 h 39"/>
                  <a:gd name="T6" fmla="*/ 0 w 2671"/>
                  <a:gd name="T7" fmla="*/ 0 h 39"/>
                </a:gdLst>
                <a:ahLst/>
                <a:cxnLst>
                  <a:cxn ang="0">
                    <a:pos x="T0" y="T1"/>
                  </a:cxn>
                  <a:cxn ang="0">
                    <a:pos x="T2" y="T3"/>
                  </a:cxn>
                  <a:cxn ang="0">
                    <a:pos x="T4" y="T5"/>
                  </a:cxn>
                  <a:cxn ang="0">
                    <a:pos x="T6" y="T7"/>
                  </a:cxn>
                </a:cxnLst>
                <a:rect l="0" t="0" r="r" b="b"/>
                <a:pathLst>
                  <a:path w="2671" h="39">
                    <a:moveTo>
                      <a:pt x="0" y="0"/>
                    </a:moveTo>
                    <a:lnTo>
                      <a:pt x="2671" y="39"/>
                    </a:lnTo>
                    <a:lnTo>
                      <a:pt x="2671" y="0"/>
                    </a:lnTo>
                    <a:lnTo>
                      <a:pt x="0" y="0"/>
                    </a:lnTo>
                    <a:close/>
                  </a:path>
                </a:pathLst>
              </a:custGeom>
              <a:solidFill>
                <a:schemeClr val="tx1">
                  <a:alpha val="40000"/>
                </a:schemeClr>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31" name="Freeform 6">
                <a:extLst>
                  <a:ext uri="{FF2B5EF4-FFF2-40B4-BE49-F238E27FC236}">
                    <a16:creationId xmlns:a16="http://schemas.microsoft.com/office/drawing/2014/main" id="{D3CB87CD-DC6A-9967-FC6E-E57513BD0761}"/>
                  </a:ext>
                </a:extLst>
              </p:cNvPr>
              <p:cNvSpPr>
                <a:spLocks/>
              </p:cNvSpPr>
              <p:nvPr/>
            </p:nvSpPr>
            <p:spPr bwMode="auto">
              <a:xfrm>
                <a:off x="1289152" y="1134446"/>
                <a:ext cx="3146230" cy="922577"/>
              </a:xfrm>
              <a:prstGeom prst="rect">
                <a:avLst/>
              </a:prstGeom>
              <a:gradFill flip="none" rotWithShape="1">
                <a:gsLst>
                  <a:gs pos="0">
                    <a:schemeClr val="bg1">
                      <a:lumMod val="95000"/>
                    </a:schemeClr>
                  </a:gs>
                  <a:gs pos="100000">
                    <a:schemeClr val="bg1">
                      <a:lumMod val="95000"/>
                    </a:schemeClr>
                  </a:gs>
                  <a:gs pos="70000">
                    <a:schemeClr val="bg1"/>
                  </a:gs>
                </a:gsLst>
                <a:lin ang="13200000" scaled="0"/>
                <a:tileRect/>
              </a:gradFill>
              <a:ln>
                <a:noFill/>
              </a:ln>
            </p:spPr>
            <p:txBody>
              <a:bodyPr vert="horz" wrap="square" lIns="91440" tIns="45720" rIns="91440" bIns="45720" numCol="1" anchor="t" anchorCtr="0" compatLnSpc="1">
                <a:prstTxWarp prst="textNoShape">
                  <a:avLst/>
                </a:prstTxWarp>
                <a:noAutofit/>
              </a:bodyPr>
              <a:lstStyle/>
              <a:p>
                <a:endParaRPr lang="en-US" sz="1351"/>
              </a:p>
            </p:txBody>
          </p:sp>
        </p:grpSp>
      </p:grpSp>
      <p:grpSp>
        <p:nvGrpSpPr>
          <p:cNvPr id="33" name="Group 32">
            <a:extLst>
              <a:ext uri="{FF2B5EF4-FFF2-40B4-BE49-F238E27FC236}">
                <a16:creationId xmlns:a16="http://schemas.microsoft.com/office/drawing/2014/main" id="{4D11990A-B1E2-DB14-D441-6DD4EB01D460}"/>
              </a:ext>
            </a:extLst>
          </p:cNvPr>
          <p:cNvGrpSpPr/>
          <p:nvPr userDrawn="1"/>
        </p:nvGrpSpPr>
        <p:grpSpPr>
          <a:xfrm>
            <a:off x="6278162" y="4526882"/>
            <a:ext cx="5396748" cy="1461013"/>
            <a:chOff x="387821" y="1134446"/>
            <a:chExt cx="4047561" cy="1095760"/>
          </a:xfrm>
        </p:grpSpPr>
        <p:sp>
          <p:nvSpPr>
            <p:cNvPr id="34" name="Rectangle 5">
              <a:extLst>
                <a:ext uri="{FF2B5EF4-FFF2-40B4-BE49-F238E27FC236}">
                  <a16:creationId xmlns:a16="http://schemas.microsoft.com/office/drawing/2014/main" id="{373353C1-4370-8495-2602-F4FD38E00BAB}"/>
                </a:ext>
              </a:extLst>
            </p:cNvPr>
            <p:cNvSpPr>
              <a:spLocks noChangeArrowheads="1"/>
            </p:cNvSpPr>
            <p:nvPr/>
          </p:nvSpPr>
          <p:spPr bwMode="auto">
            <a:xfrm>
              <a:off x="387821" y="1205872"/>
              <a:ext cx="3975288" cy="1024334"/>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351"/>
            </a:p>
          </p:txBody>
        </p:sp>
        <p:grpSp>
          <p:nvGrpSpPr>
            <p:cNvPr id="35" name="Group 34">
              <a:extLst>
                <a:ext uri="{FF2B5EF4-FFF2-40B4-BE49-F238E27FC236}">
                  <a16:creationId xmlns:a16="http://schemas.microsoft.com/office/drawing/2014/main" id="{A462F9B1-835F-CC06-B88A-F237085E25E4}"/>
                </a:ext>
              </a:extLst>
            </p:cNvPr>
            <p:cNvGrpSpPr/>
            <p:nvPr/>
          </p:nvGrpSpPr>
          <p:grpSpPr>
            <a:xfrm>
              <a:off x="1289152" y="1134446"/>
              <a:ext cx="3146230" cy="955739"/>
              <a:chOff x="1289152" y="1134446"/>
              <a:chExt cx="3146230" cy="955739"/>
            </a:xfrm>
          </p:grpSpPr>
          <p:sp>
            <p:nvSpPr>
              <p:cNvPr id="36" name="Freeform 6">
                <a:extLst>
                  <a:ext uri="{FF2B5EF4-FFF2-40B4-BE49-F238E27FC236}">
                    <a16:creationId xmlns:a16="http://schemas.microsoft.com/office/drawing/2014/main" id="{3B6C832F-6EAF-695B-FC88-6556939B7562}"/>
                  </a:ext>
                </a:extLst>
              </p:cNvPr>
              <p:cNvSpPr>
                <a:spLocks/>
              </p:cNvSpPr>
              <p:nvPr/>
            </p:nvSpPr>
            <p:spPr bwMode="auto">
              <a:xfrm>
                <a:off x="1289152" y="2057023"/>
                <a:ext cx="3073956" cy="33162"/>
              </a:xfrm>
              <a:custGeom>
                <a:avLst/>
                <a:gdLst>
                  <a:gd name="T0" fmla="*/ 0 w 2671"/>
                  <a:gd name="T1" fmla="*/ 0 h 39"/>
                  <a:gd name="T2" fmla="*/ 2671 w 2671"/>
                  <a:gd name="T3" fmla="*/ 39 h 39"/>
                  <a:gd name="T4" fmla="*/ 2671 w 2671"/>
                  <a:gd name="T5" fmla="*/ 0 h 39"/>
                  <a:gd name="T6" fmla="*/ 0 w 2671"/>
                  <a:gd name="T7" fmla="*/ 0 h 39"/>
                </a:gdLst>
                <a:ahLst/>
                <a:cxnLst>
                  <a:cxn ang="0">
                    <a:pos x="T0" y="T1"/>
                  </a:cxn>
                  <a:cxn ang="0">
                    <a:pos x="T2" y="T3"/>
                  </a:cxn>
                  <a:cxn ang="0">
                    <a:pos x="T4" y="T5"/>
                  </a:cxn>
                  <a:cxn ang="0">
                    <a:pos x="T6" y="T7"/>
                  </a:cxn>
                </a:cxnLst>
                <a:rect l="0" t="0" r="r" b="b"/>
                <a:pathLst>
                  <a:path w="2671" h="39">
                    <a:moveTo>
                      <a:pt x="0" y="0"/>
                    </a:moveTo>
                    <a:lnTo>
                      <a:pt x="2671" y="39"/>
                    </a:lnTo>
                    <a:lnTo>
                      <a:pt x="2671" y="0"/>
                    </a:lnTo>
                    <a:lnTo>
                      <a:pt x="0" y="0"/>
                    </a:lnTo>
                    <a:close/>
                  </a:path>
                </a:pathLst>
              </a:custGeom>
              <a:solidFill>
                <a:schemeClr val="tx1">
                  <a:alpha val="40000"/>
                </a:schemeClr>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37" name="Freeform 6">
                <a:extLst>
                  <a:ext uri="{FF2B5EF4-FFF2-40B4-BE49-F238E27FC236}">
                    <a16:creationId xmlns:a16="http://schemas.microsoft.com/office/drawing/2014/main" id="{5AEAA8A0-9020-D481-A502-E43AFD83E9B9}"/>
                  </a:ext>
                </a:extLst>
              </p:cNvPr>
              <p:cNvSpPr>
                <a:spLocks/>
              </p:cNvSpPr>
              <p:nvPr/>
            </p:nvSpPr>
            <p:spPr bwMode="auto">
              <a:xfrm>
                <a:off x="1289152" y="1134446"/>
                <a:ext cx="3146230" cy="922577"/>
              </a:xfrm>
              <a:prstGeom prst="rect">
                <a:avLst/>
              </a:prstGeom>
              <a:gradFill flip="none" rotWithShape="1">
                <a:gsLst>
                  <a:gs pos="0">
                    <a:schemeClr val="bg1">
                      <a:lumMod val="95000"/>
                    </a:schemeClr>
                  </a:gs>
                  <a:gs pos="100000">
                    <a:schemeClr val="bg1">
                      <a:lumMod val="95000"/>
                    </a:schemeClr>
                  </a:gs>
                  <a:gs pos="70000">
                    <a:schemeClr val="bg1"/>
                  </a:gs>
                </a:gsLst>
                <a:lin ang="13200000" scaled="0"/>
                <a:tileRect/>
              </a:gradFill>
              <a:ln>
                <a:noFill/>
              </a:ln>
            </p:spPr>
            <p:txBody>
              <a:bodyPr vert="horz" wrap="square" lIns="91440" tIns="45720" rIns="91440" bIns="45720" numCol="1" anchor="t" anchorCtr="0" compatLnSpc="1">
                <a:prstTxWarp prst="textNoShape">
                  <a:avLst/>
                </a:prstTxWarp>
                <a:noAutofit/>
              </a:bodyPr>
              <a:lstStyle/>
              <a:p>
                <a:endParaRPr lang="en-US" sz="1351"/>
              </a:p>
            </p:txBody>
          </p:sp>
        </p:grpSp>
      </p:grpSp>
      <p:sp>
        <p:nvSpPr>
          <p:cNvPr id="14" name="Content Placeholder 2">
            <a:extLst>
              <a:ext uri="{FF2B5EF4-FFF2-40B4-BE49-F238E27FC236}">
                <a16:creationId xmlns:a16="http://schemas.microsoft.com/office/drawing/2014/main" id="{324D5180-F352-669A-A86B-73C4133485C6}"/>
              </a:ext>
            </a:extLst>
          </p:cNvPr>
          <p:cNvSpPr>
            <a:spLocks noGrp="1"/>
          </p:cNvSpPr>
          <p:nvPr>
            <p:ph idx="1"/>
          </p:nvPr>
        </p:nvSpPr>
        <p:spPr>
          <a:xfrm>
            <a:off x="1824307" y="1395008"/>
            <a:ext cx="3984097" cy="987959"/>
          </a:xfrm>
        </p:spPr>
        <p:txBody>
          <a:bodyPr anchor="ctr">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20" name="Content Placeholder 2">
            <a:extLst>
              <a:ext uri="{FF2B5EF4-FFF2-40B4-BE49-F238E27FC236}">
                <a16:creationId xmlns:a16="http://schemas.microsoft.com/office/drawing/2014/main" id="{712B447D-2D82-3A38-3B22-1564103C72FF}"/>
              </a:ext>
            </a:extLst>
          </p:cNvPr>
          <p:cNvSpPr>
            <a:spLocks noGrp="1"/>
          </p:cNvSpPr>
          <p:nvPr>
            <p:ph idx="10"/>
          </p:nvPr>
        </p:nvSpPr>
        <p:spPr>
          <a:xfrm>
            <a:off x="7585374" y="1395008"/>
            <a:ext cx="3984097" cy="987959"/>
          </a:xfrm>
        </p:spPr>
        <p:txBody>
          <a:bodyPr anchor="ctr">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38" name="Content Placeholder 2">
            <a:extLst>
              <a:ext uri="{FF2B5EF4-FFF2-40B4-BE49-F238E27FC236}">
                <a16:creationId xmlns:a16="http://schemas.microsoft.com/office/drawing/2014/main" id="{CBF69495-B70F-FB8F-8F36-7E95BFAE914F}"/>
              </a:ext>
            </a:extLst>
          </p:cNvPr>
          <p:cNvSpPr>
            <a:spLocks noGrp="1"/>
          </p:cNvSpPr>
          <p:nvPr>
            <p:ph idx="11"/>
          </p:nvPr>
        </p:nvSpPr>
        <p:spPr>
          <a:xfrm>
            <a:off x="1833381" y="3023854"/>
            <a:ext cx="3984097" cy="987959"/>
          </a:xfrm>
        </p:spPr>
        <p:txBody>
          <a:bodyPr anchor="ctr">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39" name="Content Placeholder 2">
            <a:extLst>
              <a:ext uri="{FF2B5EF4-FFF2-40B4-BE49-F238E27FC236}">
                <a16:creationId xmlns:a16="http://schemas.microsoft.com/office/drawing/2014/main" id="{D0D1B80F-0332-0922-B7F7-6B7A26EFC1BC}"/>
              </a:ext>
            </a:extLst>
          </p:cNvPr>
          <p:cNvSpPr>
            <a:spLocks noGrp="1"/>
          </p:cNvSpPr>
          <p:nvPr>
            <p:ph idx="12"/>
          </p:nvPr>
        </p:nvSpPr>
        <p:spPr>
          <a:xfrm>
            <a:off x="7594448" y="3023854"/>
            <a:ext cx="3984097" cy="987959"/>
          </a:xfrm>
        </p:spPr>
        <p:txBody>
          <a:bodyPr anchor="ctr">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40" name="Content Placeholder 2">
            <a:extLst>
              <a:ext uri="{FF2B5EF4-FFF2-40B4-BE49-F238E27FC236}">
                <a16:creationId xmlns:a16="http://schemas.microsoft.com/office/drawing/2014/main" id="{A6F26B98-E6E2-1F35-EB9D-B188363F5A30}"/>
              </a:ext>
            </a:extLst>
          </p:cNvPr>
          <p:cNvSpPr>
            <a:spLocks noGrp="1"/>
          </p:cNvSpPr>
          <p:nvPr>
            <p:ph idx="13"/>
          </p:nvPr>
        </p:nvSpPr>
        <p:spPr>
          <a:xfrm>
            <a:off x="1824307" y="4658188"/>
            <a:ext cx="3984097" cy="987959"/>
          </a:xfrm>
        </p:spPr>
        <p:txBody>
          <a:bodyPr anchor="ctr">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41" name="Content Placeholder 2">
            <a:extLst>
              <a:ext uri="{FF2B5EF4-FFF2-40B4-BE49-F238E27FC236}">
                <a16:creationId xmlns:a16="http://schemas.microsoft.com/office/drawing/2014/main" id="{3F7A50CB-BB41-0FCF-EBCB-6D0CF0704304}"/>
              </a:ext>
            </a:extLst>
          </p:cNvPr>
          <p:cNvSpPr>
            <a:spLocks noGrp="1"/>
          </p:cNvSpPr>
          <p:nvPr>
            <p:ph idx="14"/>
          </p:nvPr>
        </p:nvSpPr>
        <p:spPr>
          <a:xfrm>
            <a:off x="7585374" y="4658188"/>
            <a:ext cx="3984097" cy="987959"/>
          </a:xfrm>
        </p:spPr>
        <p:txBody>
          <a:bodyPr anchor="ctr">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3121078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 Key Stat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43D2-570F-9191-70BC-E97BCAA595D9}"/>
              </a:ext>
            </a:extLst>
          </p:cNvPr>
          <p:cNvSpPr>
            <a:spLocks noGrp="1"/>
          </p:cNvSpPr>
          <p:nvPr>
            <p:ph type="title"/>
          </p:nvPr>
        </p:nvSpPr>
        <p:spPr/>
        <p:txBody>
          <a:bodyPr/>
          <a:lstStyle>
            <a:lvl1pPr>
              <a:defRPr b="1" i="0">
                <a:latin typeface="Arial" panose="020B0604020202020204" pitchFamily="34" charset="0"/>
              </a:defRPr>
            </a:lvl1pPr>
          </a:lstStyle>
          <a:p>
            <a:r>
              <a:rPr lang="en-GB"/>
              <a:t>Click to edit Master title style</a:t>
            </a:r>
          </a:p>
        </p:txBody>
      </p:sp>
      <p:sp>
        <p:nvSpPr>
          <p:cNvPr id="3" name="Freeform: Shape 46">
            <a:extLst>
              <a:ext uri="{FF2B5EF4-FFF2-40B4-BE49-F238E27FC236}">
                <a16:creationId xmlns:a16="http://schemas.microsoft.com/office/drawing/2014/main" id="{584431DD-F343-AE2C-9B95-97CC9823CDE8}"/>
              </a:ext>
            </a:extLst>
          </p:cNvPr>
          <p:cNvSpPr/>
          <p:nvPr userDrawn="1"/>
        </p:nvSpPr>
        <p:spPr>
          <a:xfrm>
            <a:off x="517094" y="2217549"/>
            <a:ext cx="1795452" cy="3666211"/>
          </a:xfrm>
          <a:prstGeom prst="rect">
            <a:avLst/>
          </a:prstGeom>
          <a:gradFill flip="none" rotWithShape="1">
            <a:gsLst>
              <a:gs pos="0">
                <a:schemeClr val="bg1">
                  <a:lumMod val="95000"/>
                </a:schemeClr>
              </a:gs>
              <a:gs pos="100000">
                <a:schemeClr val="bg1"/>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Oval 3">
            <a:extLst>
              <a:ext uri="{FF2B5EF4-FFF2-40B4-BE49-F238E27FC236}">
                <a16:creationId xmlns:a16="http://schemas.microsoft.com/office/drawing/2014/main" id="{53CEE270-E258-71E8-5C27-6F430CD0B62C}"/>
              </a:ext>
            </a:extLst>
          </p:cNvPr>
          <p:cNvSpPr/>
          <p:nvPr userDrawn="1"/>
        </p:nvSpPr>
        <p:spPr>
          <a:xfrm>
            <a:off x="756216" y="1591597"/>
            <a:ext cx="1317206" cy="13188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5">
            <a:extLst>
              <a:ext uri="{FF2B5EF4-FFF2-40B4-BE49-F238E27FC236}">
                <a16:creationId xmlns:a16="http://schemas.microsoft.com/office/drawing/2014/main" id="{0C7DF11D-B2FB-526B-3DE3-2BDFF148E790}"/>
              </a:ext>
            </a:extLst>
          </p:cNvPr>
          <p:cNvSpPr/>
          <p:nvPr userDrawn="1"/>
        </p:nvSpPr>
        <p:spPr>
          <a:xfrm>
            <a:off x="2389566" y="2217549"/>
            <a:ext cx="1795452" cy="3666211"/>
          </a:xfrm>
          <a:prstGeom prst="rect">
            <a:avLst/>
          </a:prstGeom>
          <a:solidFill>
            <a:srgbClr val="C82027"/>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9676E0D8-DCC9-2E82-0C57-5CB0248997C6}"/>
              </a:ext>
            </a:extLst>
          </p:cNvPr>
          <p:cNvSpPr/>
          <p:nvPr userDrawn="1"/>
        </p:nvSpPr>
        <p:spPr>
          <a:xfrm>
            <a:off x="2628688" y="1591597"/>
            <a:ext cx="1317206" cy="1318892"/>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44">
            <a:extLst>
              <a:ext uri="{FF2B5EF4-FFF2-40B4-BE49-F238E27FC236}">
                <a16:creationId xmlns:a16="http://schemas.microsoft.com/office/drawing/2014/main" id="{161BD56B-510D-8C29-5021-2FCDDADEAF08}"/>
              </a:ext>
            </a:extLst>
          </p:cNvPr>
          <p:cNvSpPr/>
          <p:nvPr userDrawn="1"/>
        </p:nvSpPr>
        <p:spPr>
          <a:xfrm>
            <a:off x="4262039" y="2217549"/>
            <a:ext cx="1795452" cy="3666211"/>
          </a:xfrm>
          <a:prstGeom prst="rect">
            <a:avLst/>
          </a:prstGeom>
          <a:gradFill flip="none" rotWithShape="1">
            <a:gsLst>
              <a:gs pos="0">
                <a:schemeClr val="bg1">
                  <a:lumMod val="95000"/>
                </a:schemeClr>
              </a:gs>
              <a:gs pos="100000">
                <a:schemeClr val="bg1"/>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Oval 7">
            <a:extLst>
              <a:ext uri="{FF2B5EF4-FFF2-40B4-BE49-F238E27FC236}">
                <a16:creationId xmlns:a16="http://schemas.microsoft.com/office/drawing/2014/main" id="{A48D24B9-4E4F-D335-C516-1730822243FA}"/>
              </a:ext>
            </a:extLst>
          </p:cNvPr>
          <p:cNvSpPr/>
          <p:nvPr userDrawn="1"/>
        </p:nvSpPr>
        <p:spPr>
          <a:xfrm>
            <a:off x="4501161" y="1591597"/>
            <a:ext cx="1317206" cy="1318892"/>
          </a:xfrm>
          <a:prstGeom prst="ellipse">
            <a:avLst/>
          </a:prstGeom>
          <a:solidFill>
            <a:srgbClr val="C8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43">
            <a:extLst>
              <a:ext uri="{FF2B5EF4-FFF2-40B4-BE49-F238E27FC236}">
                <a16:creationId xmlns:a16="http://schemas.microsoft.com/office/drawing/2014/main" id="{05E4D505-B5E1-4619-2700-2F4889C3B215}"/>
              </a:ext>
            </a:extLst>
          </p:cNvPr>
          <p:cNvSpPr/>
          <p:nvPr userDrawn="1"/>
        </p:nvSpPr>
        <p:spPr>
          <a:xfrm>
            <a:off x="6134511" y="2217549"/>
            <a:ext cx="1795452" cy="3666211"/>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Oval 9">
            <a:extLst>
              <a:ext uri="{FF2B5EF4-FFF2-40B4-BE49-F238E27FC236}">
                <a16:creationId xmlns:a16="http://schemas.microsoft.com/office/drawing/2014/main" id="{547E5CEC-8A10-CF82-3036-BA00E38A9E84}"/>
              </a:ext>
            </a:extLst>
          </p:cNvPr>
          <p:cNvSpPr/>
          <p:nvPr userDrawn="1"/>
        </p:nvSpPr>
        <p:spPr>
          <a:xfrm>
            <a:off x="6373633" y="1591597"/>
            <a:ext cx="1317206" cy="131889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42">
            <a:extLst>
              <a:ext uri="{FF2B5EF4-FFF2-40B4-BE49-F238E27FC236}">
                <a16:creationId xmlns:a16="http://schemas.microsoft.com/office/drawing/2014/main" id="{0796B2F5-AD05-597F-297C-3B73FDE26285}"/>
              </a:ext>
            </a:extLst>
          </p:cNvPr>
          <p:cNvSpPr/>
          <p:nvPr userDrawn="1"/>
        </p:nvSpPr>
        <p:spPr>
          <a:xfrm>
            <a:off x="8006984" y="2217549"/>
            <a:ext cx="1795452" cy="3666211"/>
          </a:xfrm>
          <a:prstGeom prst="rect">
            <a:avLst/>
          </a:prstGeom>
          <a:gradFill flip="none" rotWithShape="1">
            <a:gsLst>
              <a:gs pos="0">
                <a:schemeClr val="bg1">
                  <a:lumMod val="95000"/>
                </a:schemeClr>
              </a:gs>
              <a:gs pos="100000">
                <a:schemeClr val="bg1"/>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C9CF3801-1DA1-42EC-D547-7B73EB3DC0AB}"/>
              </a:ext>
            </a:extLst>
          </p:cNvPr>
          <p:cNvSpPr/>
          <p:nvPr userDrawn="1"/>
        </p:nvSpPr>
        <p:spPr>
          <a:xfrm>
            <a:off x="8246106" y="1591597"/>
            <a:ext cx="1317206" cy="1318892"/>
          </a:xfrm>
          <a:prstGeom prst="ellipse">
            <a:avLst/>
          </a:prstGeom>
          <a:solidFill>
            <a:srgbClr val="C8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41">
            <a:extLst>
              <a:ext uri="{FF2B5EF4-FFF2-40B4-BE49-F238E27FC236}">
                <a16:creationId xmlns:a16="http://schemas.microsoft.com/office/drawing/2014/main" id="{75F6456F-C908-C2B7-896C-39890D6FBFFE}"/>
              </a:ext>
            </a:extLst>
          </p:cNvPr>
          <p:cNvSpPr/>
          <p:nvPr userDrawn="1"/>
        </p:nvSpPr>
        <p:spPr>
          <a:xfrm>
            <a:off x="9879459" y="2217549"/>
            <a:ext cx="1795452" cy="3666211"/>
          </a:xfrm>
          <a:prstGeom prst="rect">
            <a:avLst/>
          </a:prstGeom>
          <a:solidFill>
            <a:srgbClr val="C82027"/>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3FD0D04B-59B2-265B-BA77-B09CAAB67F90}"/>
              </a:ext>
            </a:extLst>
          </p:cNvPr>
          <p:cNvSpPr/>
          <p:nvPr userDrawn="1"/>
        </p:nvSpPr>
        <p:spPr>
          <a:xfrm>
            <a:off x="10118581" y="1591597"/>
            <a:ext cx="1317206" cy="1318892"/>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CDBF032E-93FA-2B10-66D0-49152AE4A713}"/>
              </a:ext>
            </a:extLst>
          </p:cNvPr>
          <p:cNvSpPr>
            <a:spLocks noGrp="1"/>
          </p:cNvSpPr>
          <p:nvPr>
            <p:ph idx="1"/>
          </p:nvPr>
        </p:nvSpPr>
        <p:spPr>
          <a:xfrm>
            <a:off x="2513467" y="3304716"/>
            <a:ext cx="1547648" cy="2473784"/>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17" name="Content Placeholder 2">
            <a:extLst>
              <a:ext uri="{FF2B5EF4-FFF2-40B4-BE49-F238E27FC236}">
                <a16:creationId xmlns:a16="http://schemas.microsoft.com/office/drawing/2014/main" id="{F0E3E98E-C1A5-2C08-8BA3-EB0DE83BFAF8}"/>
              </a:ext>
            </a:extLst>
          </p:cNvPr>
          <p:cNvSpPr>
            <a:spLocks noGrp="1"/>
          </p:cNvSpPr>
          <p:nvPr>
            <p:ph idx="10"/>
          </p:nvPr>
        </p:nvSpPr>
        <p:spPr>
          <a:xfrm>
            <a:off x="640995" y="3304716"/>
            <a:ext cx="1547648" cy="2473784"/>
          </a:xfrm>
        </p:spPr>
        <p:txBody>
          <a:bodyPr anchor="t">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18" name="Content Placeholder 2">
            <a:extLst>
              <a:ext uri="{FF2B5EF4-FFF2-40B4-BE49-F238E27FC236}">
                <a16:creationId xmlns:a16="http://schemas.microsoft.com/office/drawing/2014/main" id="{CD4E17EC-9A7D-4248-1DDE-AEB5A9703CA8}"/>
              </a:ext>
            </a:extLst>
          </p:cNvPr>
          <p:cNvSpPr>
            <a:spLocks noGrp="1"/>
          </p:cNvSpPr>
          <p:nvPr>
            <p:ph idx="11"/>
          </p:nvPr>
        </p:nvSpPr>
        <p:spPr>
          <a:xfrm>
            <a:off x="4385940" y="3304716"/>
            <a:ext cx="1547648" cy="2473784"/>
          </a:xfrm>
        </p:spPr>
        <p:txBody>
          <a:bodyPr anchor="t">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19" name="Content Placeholder 2">
            <a:extLst>
              <a:ext uri="{FF2B5EF4-FFF2-40B4-BE49-F238E27FC236}">
                <a16:creationId xmlns:a16="http://schemas.microsoft.com/office/drawing/2014/main" id="{900AFD1E-6254-1FA8-9191-866709EC7409}"/>
              </a:ext>
            </a:extLst>
          </p:cNvPr>
          <p:cNvSpPr>
            <a:spLocks noGrp="1"/>
          </p:cNvSpPr>
          <p:nvPr>
            <p:ph idx="12"/>
          </p:nvPr>
        </p:nvSpPr>
        <p:spPr>
          <a:xfrm>
            <a:off x="6258412" y="3304716"/>
            <a:ext cx="1547648" cy="2473784"/>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20" name="Content Placeholder 2">
            <a:extLst>
              <a:ext uri="{FF2B5EF4-FFF2-40B4-BE49-F238E27FC236}">
                <a16:creationId xmlns:a16="http://schemas.microsoft.com/office/drawing/2014/main" id="{2A47B233-D76C-4C05-FA18-B70FC9EF94A4}"/>
              </a:ext>
            </a:extLst>
          </p:cNvPr>
          <p:cNvSpPr>
            <a:spLocks noGrp="1"/>
          </p:cNvSpPr>
          <p:nvPr>
            <p:ph idx="13"/>
          </p:nvPr>
        </p:nvSpPr>
        <p:spPr>
          <a:xfrm>
            <a:off x="10003360" y="3304716"/>
            <a:ext cx="1547648" cy="2473784"/>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21" name="Content Placeholder 2">
            <a:extLst>
              <a:ext uri="{FF2B5EF4-FFF2-40B4-BE49-F238E27FC236}">
                <a16:creationId xmlns:a16="http://schemas.microsoft.com/office/drawing/2014/main" id="{F0BA5DA0-2B68-D733-A685-C896D6F166BE}"/>
              </a:ext>
            </a:extLst>
          </p:cNvPr>
          <p:cNvSpPr>
            <a:spLocks noGrp="1"/>
          </p:cNvSpPr>
          <p:nvPr>
            <p:ph idx="14"/>
          </p:nvPr>
        </p:nvSpPr>
        <p:spPr>
          <a:xfrm>
            <a:off x="8130885" y="3304716"/>
            <a:ext cx="1547648" cy="2473784"/>
          </a:xfrm>
        </p:spPr>
        <p:txBody>
          <a:bodyPr anchor="t">
            <a:noAutofit/>
          </a:bodyPr>
          <a:lstStyle>
            <a:lvl1pPr marL="0" indent="0">
              <a:lnSpc>
                <a:spcPct val="120000"/>
              </a:lnSpc>
              <a:spcBef>
                <a:spcPts val="0"/>
              </a:spcBef>
              <a:buNone/>
              <a:defRPr sz="1100" b="0" i="0">
                <a:solidFill>
                  <a:srgbClr val="494F54"/>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3580052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Key Stats with Icons">
    <p:spTree>
      <p:nvGrpSpPr>
        <p:cNvPr id="1" name=""/>
        <p:cNvGrpSpPr/>
        <p:nvPr/>
      </p:nvGrpSpPr>
      <p:grpSpPr>
        <a:xfrm>
          <a:off x="0" y="0"/>
          <a:ext cx="0" cy="0"/>
          <a:chOff x="0" y="0"/>
          <a:chExt cx="0" cy="0"/>
        </a:xfrm>
      </p:grpSpPr>
      <p:sp>
        <p:nvSpPr>
          <p:cNvPr id="3" name="Folded Corner 58">
            <a:extLst>
              <a:ext uri="{FF2B5EF4-FFF2-40B4-BE49-F238E27FC236}">
                <a16:creationId xmlns:a16="http://schemas.microsoft.com/office/drawing/2014/main" id="{B8415620-C1E1-CAA0-745F-E05AF76B9EAC}"/>
              </a:ext>
            </a:extLst>
          </p:cNvPr>
          <p:cNvSpPr/>
          <p:nvPr userDrawn="1"/>
        </p:nvSpPr>
        <p:spPr>
          <a:xfrm>
            <a:off x="517092" y="3171006"/>
            <a:ext cx="2707133" cy="2411093"/>
          </a:xfrm>
          <a:prstGeom prst="flowChartDocument">
            <a:avLst/>
          </a:prstGeom>
          <a:solidFill>
            <a:srgbClr val="494F5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b="1"/>
          </a:p>
        </p:txBody>
      </p:sp>
      <p:sp>
        <p:nvSpPr>
          <p:cNvPr id="5" name="Folded Corner 25">
            <a:extLst>
              <a:ext uri="{FF2B5EF4-FFF2-40B4-BE49-F238E27FC236}">
                <a16:creationId xmlns:a16="http://schemas.microsoft.com/office/drawing/2014/main" id="{9514B833-DD29-3643-DF55-6E80E307305A}"/>
              </a:ext>
            </a:extLst>
          </p:cNvPr>
          <p:cNvSpPr/>
          <p:nvPr userDrawn="1"/>
        </p:nvSpPr>
        <p:spPr>
          <a:xfrm>
            <a:off x="3333987" y="3171006"/>
            <a:ext cx="2707133" cy="2411093"/>
          </a:xfrm>
          <a:prstGeom prst="flowChartDocument">
            <a:avLst/>
          </a:prstGeom>
          <a:solidFill>
            <a:srgbClr val="C8202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b="1"/>
          </a:p>
        </p:txBody>
      </p:sp>
      <p:sp>
        <p:nvSpPr>
          <p:cNvPr id="6" name="Folded Corner 32">
            <a:extLst>
              <a:ext uri="{FF2B5EF4-FFF2-40B4-BE49-F238E27FC236}">
                <a16:creationId xmlns:a16="http://schemas.microsoft.com/office/drawing/2014/main" id="{404D4978-3098-7AD3-595F-50FCE13F27D9}"/>
              </a:ext>
            </a:extLst>
          </p:cNvPr>
          <p:cNvSpPr/>
          <p:nvPr userDrawn="1"/>
        </p:nvSpPr>
        <p:spPr>
          <a:xfrm>
            <a:off x="6150880" y="3171006"/>
            <a:ext cx="2707133" cy="2411093"/>
          </a:xfrm>
          <a:prstGeom prst="flowChartDocument">
            <a:avLst/>
          </a:prstGeom>
          <a:solidFill>
            <a:srgbClr val="494F5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b="1"/>
          </a:p>
        </p:txBody>
      </p:sp>
      <p:sp>
        <p:nvSpPr>
          <p:cNvPr id="7" name="Folded Corner 40">
            <a:extLst>
              <a:ext uri="{FF2B5EF4-FFF2-40B4-BE49-F238E27FC236}">
                <a16:creationId xmlns:a16="http://schemas.microsoft.com/office/drawing/2014/main" id="{2A82EA84-CC72-FA0B-DAE8-AE5DB08B41C6}"/>
              </a:ext>
            </a:extLst>
          </p:cNvPr>
          <p:cNvSpPr/>
          <p:nvPr userDrawn="1"/>
        </p:nvSpPr>
        <p:spPr>
          <a:xfrm>
            <a:off x="8967776" y="3171006"/>
            <a:ext cx="2707133" cy="2411093"/>
          </a:xfrm>
          <a:prstGeom prst="flowChartDocument">
            <a:avLst/>
          </a:prstGeom>
          <a:solidFill>
            <a:srgbClr val="C8202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b="1"/>
          </a:p>
        </p:txBody>
      </p:sp>
      <p:sp>
        <p:nvSpPr>
          <p:cNvPr id="8" name="Folded Corner 25">
            <a:extLst>
              <a:ext uri="{FF2B5EF4-FFF2-40B4-BE49-F238E27FC236}">
                <a16:creationId xmlns:a16="http://schemas.microsoft.com/office/drawing/2014/main" id="{1B0E28CF-3F84-ADEB-3369-8AC6C52B6120}"/>
              </a:ext>
            </a:extLst>
          </p:cNvPr>
          <p:cNvSpPr/>
          <p:nvPr userDrawn="1"/>
        </p:nvSpPr>
        <p:spPr>
          <a:xfrm>
            <a:off x="3333987" y="667951"/>
            <a:ext cx="2707133" cy="2411093"/>
          </a:xfrm>
          <a:prstGeom prst="flowChartDocument">
            <a:avLst/>
          </a:prstGeom>
          <a:solidFill>
            <a:srgbClr val="494F5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b="1"/>
          </a:p>
        </p:txBody>
      </p:sp>
      <p:sp>
        <p:nvSpPr>
          <p:cNvPr id="9" name="Folded Corner 32">
            <a:extLst>
              <a:ext uri="{FF2B5EF4-FFF2-40B4-BE49-F238E27FC236}">
                <a16:creationId xmlns:a16="http://schemas.microsoft.com/office/drawing/2014/main" id="{6DBDAA11-BF36-2C4E-4932-5ACAE682D3FD}"/>
              </a:ext>
            </a:extLst>
          </p:cNvPr>
          <p:cNvSpPr/>
          <p:nvPr userDrawn="1"/>
        </p:nvSpPr>
        <p:spPr>
          <a:xfrm>
            <a:off x="6150880" y="667951"/>
            <a:ext cx="2707133" cy="2411093"/>
          </a:xfrm>
          <a:prstGeom prst="flowChartDocument">
            <a:avLst/>
          </a:prstGeom>
          <a:solidFill>
            <a:srgbClr val="C8202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b="1"/>
          </a:p>
        </p:txBody>
      </p:sp>
      <p:sp>
        <p:nvSpPr>
          <p:cNvPr id="10" name="Folded Corner 40">
            <a:extLst>
              <a:ext uri="{FF2B5EF4-FFF2-40B4-BE49-F238E27FC236}">
                <a16:creationId xmlns:a16="http://schemas.microsoft.com/office/drawing/2014/main" id="{E328B580-10B4-93F5-4A14-9B9B0BEF44CD}"/>
              </a:ext>
            </a:extLst>
          </p:cNvPr>
          <p:cNvSpPr/>
          <p:nvPr userDrawn="1"/>
        </p:nvSpPr>
        <p:spPr>
          <a:xfrm>
            <a:off x="8967776" y="667951"/>
            <a:ext cx="2707133" cy="2411093"/>
          </a:xfrm>
          <a:prstGeom prst="flowChartDocument">
            <a:avLst/>
          </a:prstGeom>
          <a:solidFill>
            <a:srgbClr val="494F5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b="1"/>
          </a:p>
        </p:txBody>
      </p:sp>
      <p:sp>
        <p:nvSpPr>
          <p:cNvPr id="11" name="Folded Corner 58">
            <a:extLst>
              <a:ext uri="{FF2B5EF4-FFF2-40B4-BE49-F238E27FC236}">
                <a16:creationId xmlns:a16="http://schemas.microsoft.com/office/drawing/2014/main" id="{67C307D6-9D62-748C-62A7-9B97C7C4BF96}"/>
              </a:ext>
            </a:extLst>
          </p:cNvPr>
          <p:cNvSpPr/>
          <p:nvPr userDrawn="1"/>
        </p:nvSpPr>
        <p:spPr>
          <a:xfrm>
            <a:off x="517092" y="667951"/>
            <a:ext cx="2707133" cy="2411093"/>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b="1"/>
          </a:p>
        </p:txBody>
      </p:sp>
      <p:sp>
        <p:nvSpPr>
          <p:cNvPr id="29" name="Content Placeholder 2">
            <a:extLst>
              <a:ext uri="{FF2B5EF4-FFF2-40B4-BE49-F238E27FC236}">
                <a16:creationId xmlns:a16="http://schemas.microsoft.com/office/drawing/2014/main" id="{FA55F2C7-3E56-B65D-7D27-B93C15E9CEA9}"/>
              </a:ext>
            </a:extLst>
          </p:cNvPr>
          <p:cNvSpPr>
            <a:spLocks noGrp="1"/>
          </p:cNvSpPr>
          <p:nvPr>
            <p:ph idx="1"/>
          </p:nvPr>
        </p:nvSpPr>
        <p:spPr>
          <a:xfrm>
            <a:off x="673100" y="1656569"/>
            <a:ext cx="2413000" cy="872189"/>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30" name="Content Placeholder 2">
            <a:extLst>
              <a:ext uri="{FF2B5EF4-FFF2-40B4-BE49-F238E27FC236}">
                <a16:creationId xmlns:a16="http://schemas.microsoft.com/office/drawing/2014/main" id="{8B409557-CCA2-8BC1-B613-CD7FC3F45026}"/>
              </a:ext>
            </a:extLst>
          </p:cNvPr>
          <p:cNvSpPr>
            <a:spLocks noGrp="1"/>
          </p:cNvSpPr>
          <p:nvPr>
            <p:ph idx="10"/>
          </p:nvPr>
        </p:nvSpPr>
        <p:spPr>
          <a:xfrm>
            <a:off x="3481053" y="1656569"/>
            <a:ext cx="2413000" cy="872189"/>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31" name="Content Placeholder 2">
            <a:extLst>
              <a:ext uri="{FF2B5EF4-FFF2-40B4-BE49-F238E27FC236}">
                <a16:creationId xmlns:a16="http://schemas.microsoft.com/office/drawing/2014/main" id="{37B376A2-2BE1-DE05-D3DF-CD567E307F3F}"/>
              </a:ext>
            </a:extLst>
          </p:cNvPr>
          <p:cNvSpPr>
            <a:spLocks noGrp="1"/>
          </p:cNvSpPr>
          <p:nvPr>
            <p:ph idx="11"/>
          </p:nvPr>
        </p:nvSpPr>
        <p:spPr>
          <a:xfrm>
            <a:off x="6297946" y="1656568"/>
            <a:ext cx="2413000" cy="872189"/>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32" name="Content Placeholder 2">
            <a:extLst>
              <a:ext uri="{FF2B5EF4-FFF2-40B4-BE49-F238E27FC236}">
                <a16:creationId xmlns:a16="http://schemas.microsoft.com/office/drawing/2014/main" id="{A742046B-4C28-FA10-0DE4-BDA652F23605}"/>
              </a:ext>
            </a:extLst>
          </p:cNvPr>
          <p:cNvSpPr>
            <a:spLocks noGrp="1"/>
          </p:cNvSpPr>
          <p:nvPr>
            <p:ph idx="12"/>
          </p:nvPr>
        </p:nvSpPr>
        <p:spPr>
          <a:xfrm>
            <a:off x="9114841" y="1656567"/>
            <a:ext cx="2413000" cy="872189"/>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33" name="Content Placeholder 2">
            <a:extLst>
              <a:ext uri="{FF2B5EF4-FFF2-40B4-BE49-F238E27FC236}">
                <a16:creationId xmlns:a16="http://schemas.microsoft.com/office/drawing/2014/main" id="{8D6CDE85-DBEF-C477-C2B1-6DB475817580}"/>
              </a:ext>
            </a:extLst>
          </p:cNvPr>
          <p:cNvSpPr>
            <a:spLocks noGrp="1"/>
          </p:cNvSpPr>
          <p:nvPr>
            <p:ph idx="13"/>
          </p:nvPr>
        </p:nvSpPr>
        <p:spPr>
          <a:xfrm>
            <a:off x="673100" y="4164276"/>
            <a:ext cx="2413000" cy="872189"/>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34" name="Content Placeholder 2">
            <a:extLst>
              <a:ext uri="{FF2B5EF4-FFF2-40B4-BE49-F238E27FC236}">
                <a16:creationId xmlns:a16="http://schemas.microsoft.com/office/drawing/2014/main" id="{540BBA34-BF52-D6AF-750D-A7BABBF9F3F3}"/>
              </a:ext>
            </a:extLst>
          </p:cNvPr>
          <p:cNvSpPr>
            <a:spLocks noGrp="1"/>
          </p:cNvSpPr>
          <p:nvPr>
            <p:ph idx="14"/>
          </p:nvPr>
        </p:nvSpPr>
        <p:spPr>
          <a:xfrm>
            <a:off x="3481053" y="4164276"/>
            <a:ext cx="2413000" cy="872189"/>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35" name="Content Placeholder 2">
            <a:extLst>
              <a:ext uri="{FF2B5EF4-FFF2-40B4-BE49-F238E27FC236}">
                <a16:creationId xmlns:a16="http://schemas.microsoft.com/office/drawing/2014/main" id="{786E707F-7083-4338-379B-3EEF61A5132C}"/>
              </a:ext>
            </a:extLst>
          </p:cNvPr>
          <p:cNvSpPr>
            <a:spLocks noGrp="1"/>
          </p:cNvSpPr>
          <p:nvPr>
            <p:ph idx="15"/>
          </p:nvPr>
        </p:nvSpPr>
        <p:spPr>
          <a:xfrm>
            <a:off x="6297946" y="4164275"/>
            <a:ext cx="2413000" cy="872189"/>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36" name="Content Placeholder 2">
            <a:extLst>
              <a:ext uri="{FF2B5EF4-FFF2-40B4-BE49-F238E27FC236}">
                <a16:creationId xmlns:a16="http://schemas.microsoft.com/office/drawing/2014/main" id="{E2684463-0389-8B31-7C16-8AF592AFDD69}"/>
              </a:ext>
            </a:extLst>
          </p:cNvPr>
          <p:cNvSpPr>
            <a:spLocks noGrp="1"/>
          </p:cNvSpPr>
          <p:nvPr>
            <p:ph idx="16"/>
          </p:nvPr>
        </p:nvSpPr>
        <p:spPr>
          <a:xfrm>
            <a:off x="9114841" y="4164274"/>
            <a:ext cx="2413000" cy="872189"/>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2199021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 Key Stats with Icons">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4CC82738-0D0C-2DDC-E35F-0B2152B2511F}"/>
              </a:ext>
            </a:extLst>
          </p:cNvPr>
          <p:cNvSpPr/>
          <p:nvPr userDrawn="1"/>
        </p:nvSpPr>
        <p:spPr>
          <a:xfrm>
            <a:off x="507118" y="722489"/>
            <a:ext cx="2730207" cy="1830435"/>
          </a:xfrm>
          <a:prstGeom prst="roundRect">
            <a:avLst>
              <a:gd name="adj" fmla="val 528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Rounded Corners 116">
            <a:extLst>
              <a:ext uri="{FF2B5EF4-FFF2-40B4-BE49-F238E27FC236}">
                <a16:creationId xmlns:a16="http://schemas.microsoft.com/office/drawing/2014/main" id="{1DE56787-1C15-41AC-BF13-F5A789839DF7}"/>
              </a:ext>
            </a:extLst>
          </p:cNvPr>
          <p:cNvSpPr/>
          <p:nvPr userDrawn="1"/>
        </p:nvSpPr>
        <p:spPr>
          <a:xfrm>
            <a:off x="3319646" y="722489"/>
            <a:ext cx="2730207" cy="1830435"/>
          </a:xfrm>
          <a:prstGeom prst="roundRect">
            <a:avLst>
              <a:gd name="adj" fmla="val 4283"/>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Rounded Corners 120">
            <a:extLst>
              <a:ext uri="{FF2B5EF4-FFF2-40B4-BE49-F238E27FC236}">
                <a16:creationId xmlns:a16="http://schemas.microsoft.com/office/drawing/2014/main" id="{C3D090A6-D8AA-262D-2D01-B8E0AB787136}"/>
              </a:ext>
            </a:extLst>
          </p:cNvPr>
          <p:cNvSpPr/>
          <p:nvPr userDrawn="1"/>
        </p:nvSpPr>
        <p:spPr>
          <a:xfrm>
            <a:off x="6132175" y="722489"/>
            <a:ext cx="2730207" cy="1830435"/>
          </a:xfrm>
          <a:prstGeom prst="roundRect">
            <a:avLst>
              <a:gd name="adj" fmla="val 49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Rounded Corners 124">
            <a:extLst>
              <a:ext uri="{FF2B5EF4-FFF2-40B4-BE49-F238E27FC236}">
                <a16:creationId xmlns:a16="http://schemas.microsoft.com/office/drawing/2014/main" id="{3CED37C9-7F9D-88A8-373D-FC34D24CD171}"/>
              </a:ext>
            </a:extLst>
          </p:cNvPr>
          <p:cNvSpPr/>
          <p:nvPr userDrawn="1"/>
        </p:nvSpPr>
        <p:spPr>
          <a:xfrm>
            <a:off x="8944703" y="722489"/>
            <a:ext cx="2730207" cy="1830435"/>
          </a:xfrm>
          <a:prstGeom prst="roundRect">
            <a:avLst>
              <a:gd name="adj" fmla="val 5172"/>
            </a:avLst>
          </a:prstGeom>
          <a:solidFill>
            <a:srgbClr val="C8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Rounded Corners 128">
            <a:extLst>
              <a:ext uri="{FF2B5EF4-FFF2-40B4-BE49-F238E27FC236}">
                <a16:creationId xmlns:a16="http://schemas.microsoft.com/office/drawing/2014/main" id="{9ABCC574-EC7E-6095-2952-8A6516E88534}"/>
              </a:ext>
            </a:extLst>
          </p:cNvPr>
          <p:cNvSpPr/>
          <p:nvPr userDrawn="1"/>
        </p:nvSpPr>
        <p:spPr>
          <a:xfrm>
            <a:off x="507118" y="2634276"/>
            <a:ext cx="2730207" cy="1830435"/>
          </a:xfrm>
          <a:prstGeom prst="roundRect">
            <a:avLst>
              <a:gd name="adj" fmla="val 5172"/>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Rounded Corners 129">
            <a:extLst>
              <a:ext uri="{FF2B5EF4-FFF2-40B4-BE49-F238E27FC236}">
                <a16:creationId xmlns:a16="http://schemas.microsoft.com/office/drawing/2014/main" id="{698246AB-0D8C-52B6-5651-46231D475E3A}"/>
              </a:ext>
            </a:extLst>
          </p:cNvPr>
          <p:cNvSpPr/>
          <p:nvPr userDrawn="1"/>
        </p:nvSpPr>
        <p:spPr>
          <a:xfrm>
            <a:off x="3319647" y="2634276"/>
            <a:ext cx="3991657" cy="1830435"/>
          </a:xfrm>
          <a:prstGeom prst="roundRect">
            <a:avLst>
              <a:gd name="adj" fmla="val 572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Rounded Corners 130">
            <a:extLst>
              <a:ext uri="{FF2B5EF4-FFF2-40B4-BE49-F238E27FC236}">
                <a16:creationId xmlns:a16="http://schemas.microsoft.com/office/drawing/2014/main" id="{AC1982E4-3143-DE17-69E2-090B08A685F8}"/>
              </a:ext>
            </a:extLst>
          </p:cNvPr>
          <p:cNvSpPr/>
          <p:nvPr userDrawn="1"/>
        </p:nvSpPr>
        <p:spPr>
          <a:xfrm>
            <a:off x="7393626" y="2634276"/>
            <a:ext cx="4281284" cy="1830435"/>
          </a:xfrm>
          <a:prstGeom prst="roundRect">
            <a:avLst>
              <a:gd name="adj" fmla="val 572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Rounded Corners 146">
            <a:extLst>
              <a:ext uri="{FF2B5EF4-FFF2-40B4-BE49-F238E27FC236}">
                <a16:creationId xmlns:a16="http://schemas.microsoft.com/office/drawing/2014/main" id="{40F52B56-7456-C40C-755B-A91B5D60078F}"/>
              </a:ext>
            </a:extLst>
          </p:cNvPr>
          <p:cNvSpPr/>
          <p:nvPr userDrawn="1"/>
        </p:nvSpPr>
        <p:spPr>
          <a:xfrm>
            <a:off x="507119" y="4546064"/>
            <a:ext cx="4811045" cy="1135642"/>
          </a:xfrm>
          <a:prstGeom prst="roundRect">
            <a:avLst>
              <a:gd name="adj" fmla="val 101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2000">
              <a:solidFill>
                <a:schemeClr val="bg1"/>
              </a:solidFill>
            </a:endParaRPr>
          </a:p>
        </p:txBody>
      </p:sp>
      <p:sp>
        <p:nvSpPr>
          <p:cNvPr id="25" name="Rectangle: Rounded Corners 147">
            <a:extLst>
              <a:ext uri="{FF2B5EF4-FFF2-40B4-BE49-F238E27FC236}">
                <a16:creationId xmlns:a16="http://schemas.microsoft.com/office/drawing/2014/main" id="{A4BAE19D-A601-9624-CF73-3AAAE0E4D2CF}"/>
              </a:ext>
            </a:extLst>
          </p:cNvPr>
          <p:cNvSpPr/>
          <p:nvPr userDrawn="1"/>
        </p:nvSpPr>
        <p:spPr>
          <a:xfrm>
            <a:off x="5400997" y="4546064"/>
            <a:ext cx="3089503" cy="1135642"/>
          </a:xfrm>
          <a:prstGeom prst="roundRect">
            <a:avLst>
              <a:gd name="adj" fmla="val 907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Rectangle: Rounded Corners 148">
            <a:extLst>
              <a:ext uri="{FF2B5EF4-FFF2-40B4-BE49-F238E27FC236}">
                <a16:creationId xmlns:a16="http://schemas.microsoft.com/office/drawing/2014/main" id="{ED4C9C07-C613-935C-05DE-CB2FD1E7D4FC}"/>
              </a:ext>
            </a:extLst>
          </p:cNvPr>
          <p:cNvSpPr/>
          <p:nvPr userDrawn="1"/>
        </p:nvSpPr>
        <p:spPr>
          <a:xfrm>
            <a:off x="8585405" y="4546064"/>
            <a:ext cx="3089503" cy="1135642"/>
          </a:xfrm>
          <a:prstGeom prst="roundRect">
            <a:avLst>
              <a:gd name="adj" fmla="val 9078"/>
            </a:avLst>
          </a:prstGeom>
          <a:solidFill>
            <a:srgbClr val="C8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Content Placeholder 2">
            <a:extLst>
              <a:ext uri="{FF2B5EF4-FFF2-40B4-BE49-F238E27FC236}">
                <a16:creationId xmlns:a16="http://schemas.microsoft.com/office/drawing/2014/main" id="{8824F55A-67EC-B1B6-0D49-A6654B7E2468}"/>
              </a:ext>
            </a:extLst>
          </p:cNvPr>
          <p:cNvSpPr>
            <a:spLocks noGrp="1"/>
          </p:cNvSpPr>
          <p:nvPr>
            <p:ph idx="1"/>
          </p:nvPr>
        </p:nvSpPr>
        <p:spPr>
          <a:xfrm>
            <a:off x="673100" y="1496508"/>
            <a:ext cx="2413000" cy="872189"/>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34" name="Content Placeholder 2">
            <a:extLst>
              <a:ext uri="{FF2B5EF4-FFF2-40B4-BE49-F238E27FC236}">
                <a16:creationId xmlns:a16="http://schemas.microsoft.com/office/drawing/2014/main" id="{54D2EAC0-4018-FD20-0F75-4167C77A79CC}"/>
              </a:ext>
            </a:extLst>
          </p:cNvPr>
          <p:cNvSpPr>
            <a:spLocks noGrp="1"/>
          </p:cNvSpPr>
          <p:nvPr>
            <p:ph idx="10"/>
          </p:nvPr>
        </p:nvSpPr>
        <p:spPr>
          <a:xfrm>
            <a:off x="3483001" y="1496508"/>
            <a:ext cx="2413000" cy="872189"/>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35" name="Content Placeholder 2">
            <a:extLst>
              <a:ext uri="{FF2B5EF4-FFF2-40B4-BE49-F238E27FC236}">
                <a16:creationId xmlns:a16="http://schemas.microsoft.com/office/drawing/2014/main" id="{0CC6AD32-E8DB-7F62-20AF-C82286120807}"/>
              </a:ext>
            </a:extLst>
          </p:cNvPr>
          <p:cNvSpPr>
            <a:spLocks noGrp="1"/>
          </p:cNvSpPr>
          <p:nvPr>
            <p:ph idx="11"/>
          </p:nvPr>
        </p:nvSpPr>
        <p:spPr>
          <a:xfrm>
            <a:off x="6298344" y="1496508"/>
            <a:ext cx="2413000" cy="872189"/>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36" name="Content Placeholder 2">
            <a:extLst>
              <a:ext uri="{FF2B5EF4-FFF2-40B4-BE49-F238E27FC236}">
                <a16:creationId xmlns:a16="http://schemas.microsoft.com/office/drawing/2014/main" id="{69792539-6B57-7107-E632-CCF6B7BCC2A5}"/>
              </a:ext>
            </a:extLst>
          </p:cNvPr>
          <p:cNvSpPr>
            <a:spLocks noGrp="1"/>
          </p:cNvSpPr>
          <p:nvPr>
            <p:ph idx="12"/>
          </p:nvPr>
        </p:nvSpPr>
        <p:spPr>
          <a:xfrm>
            <a:off x="9108245" y="1496508"/>
            <a:ext cx="2413000" cy="872189"/>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37" name="Content Placeholder 2">
            <a:extLst>
              <a:ext uri="{FF2B5EF4-FFF2-40B4-BE49-F238E27FC236}">
                <a16:creationId xmlns:a16="http://schemas.microsoft.com/office/drawing/2014/main" id="{E6D5AA7D-200D-EA06-4909-AD27F0C1017A}"/>
              </a:ext>
            </a:extLst>
          </p:cNvPr>
          <p:cNvSpPr>
            <a:spLocks noGrp="1"/>
          </p:cNvSpPr>
          <p:nvPr>
            <p:ph idx="13"/>
          </p:nvPr>
        </p:nvSpPr>
        <p:spPr>
          <a:xfrm>
            <a:off x="673100" y="3413905"/>
            <a:ext cx="2413000" cy="872189"/>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38" name="Content Placeholder 2">
            <a:extLst>
              <a:ext uri="{FF2B5EF4-FFF2-40B4-BE49-F238E27FC236}">
                <a16:creationId xmlns:a16="http://schemas.microsoft.com/office/drawing/2014/main" id="{FA18F82A-892A-FBD3-1B55-B84EFDF61515}"/>
              </a:ext>
            </a:extLst>
          </p:cNvPr>
          <p:cNvSpPr>
            <a:spLocks noGrp="1"/>
          </p:cNvSpPr>
          <p:nvPr>
            <p:ph idx="14"/>
          </p:nvPr>
        </p:nvSpPr>
        <p:spPr>
          <a:xfrm>
            <a:off x="3478248" y="3417291"/>
            <a:ext cx="3697251" cy="872189"/>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39" name="Content Placeholder 2">
            <a:extLst>
              <a:ext uri="{FF2B5EF4-FFF2-40B4-BE49-F238E27FC236}">
                <a16:creationId xmlns:a16="http://schemas.microsoft.com/office/drawing/2014/main" id="{183CCFEE-B6A3-3D8D-4ED4-6A26C73CF3C9}"/>
              </a:ext>
            </a:extLst>
          </p:cNvPr>
          <p:cNvSpPr>
            <a:spLocks noGrp="1"/>
          </p:cNvSpPr>
          <p:nvPr>
            <p:ph idx="15"/>
          </p:nvPr>
        </p:nvSpPr>
        <p:spPr>
          <a:xfrm>
            <a:off x="7542944" y="3409793"/>
            <a:ext cx="3975956" cy="872189"/>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40" name="Content Placeholder 2">
            <a:extLst>
              <a:ext uri="{FF2B5EF4-FFF2-40B4-BE49-F238E27FC236}">
                <a16:creationId xmlns:a16="http://schemas.microsoft.com/office/drawing/2014/main" id="{EC60A5DA-F34F-0309-26E1-BE1086672614}"/>
              </a:ext>
            </a:extLst>
          </p:cNvPr>
          <p:cNvSpPr>
            <a:spLocks noGrp="1"/>
          </p:cNvSpPr>
          <p:nvPr>
            <p:ph idx="16"/>
          </p:nvPr>
        </p:nvSpPr>
        <p:spPr>
          <a:xfrm>
            <a:off x="5549900" y="4680629"/>
            <a:ext cx="2806700" cy="872189"/>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41" name="Content Placeholder 2">
            <a:extLst>
              <a:ext uri="{FF2B5EF4-FFF2-40B4-BE49-F238E27FC236}">
                <a16:creationId xmlns:a16="http://schemas.microsoft.com/office/drawing/2014/main" id="{941B605C-0F5C-208B-BA64-8B66AE55AD71}"/>
              </a:ext>
            </a:extLst>
          </p:cNvPr>
          <p:cNvSpPr>
            <a:spLocks noGrp="1"/>
          </p:cNvSpPr>
          <p:nvPr>
            <p:ph idx="17"/>
          </p:nvPr>
        </p:nvSpPr>
        <p:spPr>
          <a:xfrm>
            <a:off x="8726806" y="4674964"/>
            <a:ext cx="2806700" cy="872189"/>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
        <p:nvSpPr>
          <p:cNvPr id="42" name="Content Placeholder 2">
            <a:extLst>
              <a:ext uri="{FF2B5EF4-FFF2-40B4-BE49-F238E27FC236}">
                <a16:creationId xmlns:a16="http://schemas.microsoft.com/office/drawing/2014/main" id="{BE74679A-5DD4-5493-09F1-A87A519A6639}"/>
              </a:ext>
            </a:extLst>
          </p:cNvPr>
          <p:cNvSpPr>
            <a:spLocks noGrp="1"/>
          </p:cNvSpPr>
          <p:nvPr>
            <p:ph idx="18"/>
          </p:nvPr>
        </p:nvSpPr>
        <p:spPr>
          <a:xfrm>
            <a:off x="1471020" y="4674963"/>
            <a:ext cx="3697251" cy="872189"/>
          </a:xfrm>
        </p:spPr>
        <p:txBody>
          <a:bodyPr anchor="t">
            <a:noAutofit/>
          </a:bodyPr>
          <a:lstStyle>
            <a:lvl1pPr marL="0" indent="0">
              <a:lnSpc>
                <a:spcPct val="120000"/>
              </a:lnSpc>
              <a:spcBef>
                <a:spcPts val="0"/>
              </a:spcBef>
              <a:buNone/>
              <a:defRPr sz="1100" b="0" i="0">
                <a:solidFill>
                  <a:schemeClr val="bg1"/>
                </a:solidFill>
                <a:latin typeface="Arial" panose="020B0604020202020204" pitchFamily="34" charset="0"/>
              </a:defRPr>
            </a:lvl1pPr>
            <a:lvl2pPr marL="457189" indent="0">
              <a:lnSpc>
                <a:spcPct val="120000"/>
              </a:lnSpc>
              <a:spcBef>
                <a:spcPts val="0"/>
              </a:spcBef>
              <a:buNone/>
              <a:defRPr sz="1100" b="0" i="0">
                <a:solidFill>
                  <a:schemeClr val="tx1"/>
                </a:solidFill>
                <a:latin typeface="Arial" panose="020B0604020202020204" pitchFamily="34" charset="0"/>
              </a:defRPr>
            </a:lvl2pPr>
            <a:lvl3pPr marL="914377" indent="0">
              <a:lnSpc>
                <a:spcPct val="120000"/>
              </a:lnSpc>
              <a:spcBef>
                <a:spcPts val="0"/>
              </a:spcBef>
              <a:buNone/>
              <a:defRPr sz="1100" b="0" i="0">
                <a:solidFill>
                  <a:schemeClr val="tx1"/>
                </a:solidFill>
                <a:latin typeface="Arial" panose="020B0604020202020204" pitchFamily="34" charset="0"/>
              </a:defRPr>
            </a:lvl3pPr>
            <a:lvl4pPr marL="1371566" indent="0">
              <a:lnSpc>
                <a:spcPct val="120000"/>
              </a:lnSpc>
              <a:spcBef>
                <a:spcPts val="0"/>
              </a:spcBef>
              <a:buNone/>
              <a:defRPr sz="1100" b="0" i="0">
                <a:solidFill>
                  <a:schemeClr val="tx1"/>
                </a:solidFill>
                <a:latin typeface="Arial" panose="020B0604020202020204" pitchFamily="34" charset="0"/>
              </a:defRPr>
            </a:lvl4pPr>
            <a:lvl5pPr marL="1828754" indent="0">
              <a:lnSpc>
                <a:spcPct val="120000"/>
              </a:lnSpc>
              <a:spcBef>
                <a:spcPts val="0"/>
              </a:spcBef>
              <a:buNone/>
              <a:defRPr sz="1100" b="0" i="0">
                <a:solidFill>
                  <a:schemeClr val="tx1"/>
                </a:solidFill>
                <a:latin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3884772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ne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532362-AB66-9DD5-8DCC-6C53B93CFC41}"/>
              </a:ext>
            </a:extLst>
          </p:cNvPr>
          <p:cNvSpPr>
            <a:spLocks noGrp="1"/>
          </p:cNvSpPr>
          <p:nvPr>
            <p:ph idx="1"/>
          </p:nvPr>
        </p:nvSpPr>
        <p:spPr>
          <a:xfrm>
            <a:off x="517090" y="1625601"/>
            <a:ext cx="6651354" cy="4285342"/>
          </a:xfrm>
        </p:spPr>
        <p:txBody>
          <a:bodyPr>
            <a:normAutofit/>
          </a:bodyPr>
          <a:lstStyle>
            <a:lvl1pPr marL="0" indent="0">
              <a:lnSpc>
                <a:spcPct val="120000"/>
              </a:lnSpc>
              <a:spcBef>
                <a:spcPts val="0"/>
              </a:spcBef>
              <a:buNone/>
              <a:defRPr sz="1400" b="0" i="0">
                <a:latin typeface="Arial" panose="020B0604020202020204" pitchFamily="34" charset="0"/>
              </a:defRPr>
            </a:lvl1pPr>
            <a:lvl2pPr marL="457189" indent="0">
              <a:lnSpc>
                <a:spcPct val="120000"/>
              </a:lnSpc>
              <a:spcBef>
                <a:spcPts val="0"/>
              </a:spcBef>
              <a:buNone/>
              <a:defRPr sz="1400" b="0" i="0">
                <a:latin typeface="Arial" panose="020B0604020202020204" pitchFamily="34" charset="0"/>
              </a:defRPr>
            </a:lvl2pPr>
            <a:lvl3pPr marL="914377" indent="0">
              <a:lnSpc>
                <a:spcPct val="120000"/>
              </a:lnSpc>
              <a:spcBef>
                <a:spcPts val="0"/>
              </a:spcBef>
              <a:buNone/>
              <a:defRPr sz="1400" b="0" i="0">
                <a:latin typeface="Arial" panose="020B0604020202020204" pitchFamily="34" charset="0"/>
              </a:defRPr>
            </a:lvl3pPr>
            <a:lvl4pPr marL="1371566" indent="0">
              <a:lnSpc>
                <a:spcPct val="120000"/>
              </a:lnSpc>
              <a:spcBef>
                <a:spcPts val="0"/>
              </a:spcBef>
              <a:buNone/>
              <a:defRPr sz="1400" b="0" i="0">
                <a:latin typeface="Arial" panose="020B0604020202020204" pitchFamily="34" charset="0"/>
              </a:defRPr>
            </a:lvl4pPr>
            <a:lvl5pPr marL="1828754" indent="0">
              <a:lnSpc>
                <a:spcPct val="120000"/>
              </a:lnSpc>
              <a:spcBef>
                <a:spcPts val="0"/>
              </a:spcBef>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5BB4C2B5-8AF6-552B-FD7E-5D21A7D19974}"/>
              </a:ext>
            </a:extLst>
          </p:cNvPr>
          <p:cNvSpPr>
            <a:spLocks noGrp="1"/>
          </p:cNvSpPr>
          <p:nvPr>
            <p:ph type="title"/>
          </p:nvPr>
        </p:nvSpPr>
        <p:spPr>
          <a:xfrm>
            <a:off x="517090" y="359456"/>
            <a:ext cx="6651353" cy="1002403"/>
          </a:xfrm>
        </p:spPr>
        <p:txBody>
          <a:bodyPr/>
          <a:lstStyle>
            <a:lvl1pPr>
              <a:defRPr b="1" i="0">
                <a:solidFill>
                  <a:srgbClr val="C82027"/>
                </a:solidFill>
                <a:latin typeface="Arial" panose="020B0604020202020204" pitchFamily="34" charset="0"/>
              </a:defRPr>
            </a:lvl1pPr>
          </a:lstStyle>
          <a:p>
            <a:r>
              <a:rPr lang="en-GB"/>
              <a:t>Click to edit Master title style</a:t>
            </a:r>
          </a:p>
        </p:txBody>
      </p:sp>
      <p:sp>
        <p:nvSpPr>
          <p:cNvPr id="4" name="Rectangle 3">
            <a:extLst>
              <a:ext uri="{FF2B5EF4-FFF2-40B4-BE49-F238E27FC236}">
                <a16:creationId xmlns:a16="http://schemas.microsoft.com/office/drawing/2014/main" id="{4E1C25AE-94C8-FE26-A850-49BB33A28F6C}"/>
              </a:ext>
            </a:extLst>
          </p:cNvPr>
          <p:cNvSpPr/>
          <p:nvPr userDrawn="1"/>
        </p:nvSpPr>
        <p:spPr>
          <a:xfrm>
            <a:off x="9096081" y="0"/>
            <a:ext cx="3095919" cy="6858000"/>
          </a:xfrm>
          <a:prstGeom prst="rect">
            <a:avLst/>
          </a:prstGeom>
          <a:solidFill>
            <a:srgbClr val="494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6" name="Picture Placeholder 5">
            <a:extLst>
              <a:ext uri="{FF2B5EF4-FFF2-40B4-BE49-F238E27FC236}">
                <a16:creationId xmlns:a16="http://schemas.microsoft.com/office/drawing/2014/main" id="{95B2D7F7-B39F-3862-74AA-8F1B4784AD44}"/>
              </a:ext>
            </a:extLst>
          </p:cNvPr>
          <p:cNvSpPr>
            <a:spLocks noGrp="1"/>
          </p:cNvSpPr>
          <p:nvPr>
            <p:ph type="pic" sz="quarter" idx="16"/>
          </p:nvPr>
        </p:nvSpPr>
        <p:spPr>
          <a:xfrm>
            <a:off x="7679325" y="914220"/>
            <a:ext cx="3003952" cy="6363060"/>
          </a:xfrm>
          <a:custGeom>
            <a:avLst/>
            <a:gdLst>
              <a:gd name="connsiteX0" fmla="*/ 816674 w 6006731"/>
              <a:gd name="connsiteY0" fmla="*/ 0 h 12726119"/>
              <a:gd name="connsiteX1" fmla="*/ 5190055 w 6006731"/>
              <a:gd name="connsiteY1" fmla="*/ 0 h 12726119"/>
              <a:gd name="connsiteX2" fmla="*/ 6006731 w 6006731"/>
              <a:gd name="connsiteY2" fmla="*/ 816676 h 12726119"/>
              <a:gd name="connsiteX3" fmla="*/ 6006731 w 6006731"/>
              <a:gd name="connsiteY3" fmla="*/ 11909443 h 12726119"/>
              <a:gd name="connsiteX4" fmla="*/ 5190055 w 6006731"/>
              <a:gd name="connsiteY4" fmla="*/ 12726119 h 12726119"/>
              <a:gd name="connsiteX5" fmla="*/ 816674 w 6006731"/>
              <a:gd name="connsiteY5" fmla="*/ 12726119 h 12726119"/>
              <a:gd name="connsiteX6" fmla="*/ 0 w 6006731"/>
              <a:gd name="connsiteY6" fmla="*/ 11909443 h 12726119"/>
              <a:gd name="connsiteX7" fmla="*/ 0 w 6006731"/>
              <a:gd name="connsiteY7" fmla="*/ 816676 h 12726119"/>
              <a:gd name="connsiteX8" fmla="*/ 816674 w 6006731"/>
              <a:gd name="connsiteY8" fmla="*/ 0 h 1272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6731" h="12726119">
                <a:moveTo>
                  <a:pt x="816674" y="0"/>
                </a:moveTo>
                <a:lnTo>
                  <a:pt x="5190055" y="0"/>
                </a:lnTo>
                <a:cubicBezTo>
                  <a:pt x="5641095" y="0"/>
                  <a:pt x="6006731" y="365638"/>
                  <a:pt x="6006731" y="816676"/>
                </a:cubicBezTo>
                <a:lnTo>
                  <a:pt x="6006731" y="11909443"/>
                </a:lnTo>
                <a:cubicBezTo>
                  <a:pt x="6006731" y="12360481"/>
                  <a:pt x="5641095" y="12726119"/>
                  <a:pt x="5190055" y="12726119"/>
                </a:cubicBezTo>
                <a:lnTo>
                  <a:pt x="816674" y="12726119"/>
                </a:lnTo>
                <a:cubicBezTo>
                  <a:pt x="365637" y="12726119"/>
                  <a:pt x="0" y="12360481"/>
                  <a:pt x="0" y="11909443"/>
                </a:cubicBezTo>
                <a:lnTo>
                  <a:pt x="0" y="816676"/>
                </a:lnTo>
                <a:cubicBezTo>
                  <a:pt x="0" y="365638"/>
                  <a:pt x="365637" y="0"/>
                  <a:pt x="816674" y="0"/>
                </a:cubicBezTo>
                <a:close/>
              </a:path>
            </a:pathLst>
          </a:custGeom>
          <a:pattFill prst="wdUpDiag">
            <a:fgClr>
              <a:schemeClr val="tx1"/>
            </a:fgClr>
            <a:bgClr>
              <a:schemeClr val="bg1"/>
            </a:bgClr>
          </a:pattFill>
        </p:spPr>
        <p:txBody>
          <a:bodyPr wrap="square">
            <a:noAutofit/>
          </a:bodyPr>
          <a:lstStyle>
            <a:lvl1pPr>
              <a:defRPr sz="2000"/>
            </a:lvl1pPr>
          </a:lstStyle>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4100753609"/>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Phone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532362-AB66-9DD5-8DCC-6C53B93CFC41}"/>
              </a:ext>
            </a:extLst>
          </p:cNvPr>
          <p:cNvSpPr>
            <a:spLocks noGrp="1"/>
          </p:cNvSpPr>
          <p:nvPr>
            <p:ph idx="1"/>
          </p:nvPr>
        </p:nvSpPr>
        <p:spPr>
          <a:xfrm>
            <a:off x="517090" y="1625601"/>
            <a:ext cx="6651354" cy="4285342"/>
          </a:xfrm>
        </p:spPr>
        <p:txBody>
          <a:bodyPr>
            <a:normAutofit/>
          </a:bodyPr>
          <a:lstStyle>
            <a:lvl1pPr marL="0" indent="0">
              <a:lnSpc>
                <a:spcPct val="120000"/>
              </a:lnSpc>
              <a:spcBef>
                <a:spcPts val="0"/>
              </a:spcBef>
              <a:buNone/>
              <a:defRPr sz="1400" b="0" i="0">
                <a:latin typeface="Arial" panose="020B0604020202020204" pitchFamily="34" charset="0"/>
              </a:defRPr>
            </a:lvl1pPr>
            <a:lvl2pPr marL="457189" indent="0">
              <a:lnSpc>
                <a:spcPct val="120000"/>
              </a:lnSpc>
              <a:spcBef>
                <a:spcPts val="0"/>
              </a:spcBef>
              <a:buNone/>
              <a:defRPr sz="1400" b="0" i="0">
                <a:latin typeface="Arial" panose="020B0604020202020204" pitchFamily="34" charset="0"/>
              </a:defRPr>
            </a:lvl2pPr>
            <a:lvl3pPr marL="914377" indent="0">
              <a:lnSpc>
                <a:spcPct val="120000"/>
              </a:lnSpc>
              <a:spcBef>
                <a:spcPts val="0"/>
              </a:spcBef>
              <a:buNone/>
              <a:defRPr sz="1400" b="0" i="0">
                <a:latin typeface="Arial" panose="020B0604020202020204" pitchFamily="34" charset="0"/>
              </a:defRPr>
            </a:lvl3pPr>
            <a:lvl4pPr marL="1371566" indent="0">
              <a:lnSpc>
                <a:spcPct val="120000"/>
              </a:lnSpc>
              <a:spcBef>
                <a:spcPts val="0"/>
              </a:spcBef>
              <a:buNone/>
              <a:defRPr sz="1400" b="0" i="0">
                <a:latin typeface="Arial" panose="020B0604020202020204" pitchFamily="34" charset="0"/>
              </a:defRPr>
            </a:lvl4pPr>
            <a:lvl5pPr marL="1828754" indent="0">
              <a:lnSpc>
                <a:spcPct val="120000"/>
              </a:lnSpc>
              <a:spcBef>
                <a:spcPts val="0"/>
              </a:spcBef>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5BB4C2B5-8AF6-552B-FD7E-5D21A7D19974}"/>
              </a:ext>
            </a:extLst>
          </p:cNvPr>
          <p:cNvSpPr>
            <a:spLocks noGrp="1"/>
          </p:cNvSpPr>
          <p:nvPr>
            <p:ph type="title"/>
          </p:nvPr>
        </p:nvSpPr>
        <p:spPr>
          <a:xfrm>
            <a:off x="517090" y="359456"/>
            <a:ext cx="6651353" cy="1002403"/>
          </a:xfrm>
        </p:spPr>
        <p:txBody>
          <a:bodyPr/>
          <a:lstStyle>
            <a:lvl1pPr>
              <a:defRPr b="1" i="0">
                <a:solidFill>
                  <a:srgbClr val="C82027"/>
                </a:solidFill>
                <a:latin typeface="Arial" panose="020B0604020202020204" pitchFamily="34" charset="0"/>
              </a:defRPr>
            </a:lvl1pPr>
          </a:lstStyle>
          <a:p>
            <a:r>
              <a:rPr lang="en-GB"/>
              <a:t>Click to edit Master title style</a:t>
            </a:r>
          </a:p>
        </p:txBody>
      </p:sp>
      <p:sp>
        <p:nvSpPr>
          <p:cNvPr id="2" name="Rectangle 1">
            <a:extLst>
              <a:ext uri="{FF2B5EF4-FFF2-40B4-BE49-F238E27FC236}">
                <a16:creationId xmlns:a16="http://schemas.microsoft.com/office/drawing/2014/main" id="{23A8EF12-970B-6854-4F74-A827F50CDC74}"/>
              </a:ext>
            </a:extLst>
          </p:cNvPr>
          <p:cNvSpPr/>
          <p:nvPr userDrawn="1"/>
        </p:nvSpPr>
        <p:spPr>
          <a:xfrm>
            <a:off x="11562292" y="0"/>
            <a:ext cx="6297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7" name="Picture Placeholder 6">
            <a:extLst>
              <a:ext uri="{FF2B5EF4-FFF2-40B4-BE49-F238E27FC236}">
                <a16:creationId xmlns:a16="http://schemas.microsoft.com/office/drawing/2014/main" id="{8F1F02FC-2570-11DD-FD05-4F5BF99271B2}"/>
              </a:ext>
            </a:extLst>
          </p:cNvPr>
          <p:cNvSpPr>
            <a:spLocks noGrp="1"/>
          </p:cNvSpPr>
          <p:nvPr>
            <p:ph type="pic" sz="quarter" idx="10"/>
          </p:nvPr>
        </p:nvSpPr>
        <p:spPr>
          <a:xfrm>
            <a:off x="7143350" y="1444614"/>
            <a:ext cx="1854414" cy="3983048"/>
          </a:xfrm>
          <a:custGeom>
            <a:avLst/>
            <a:gdLst>
              <a:gd name="connsiteX0" fmla="*/ 206619 w 1854414"/>
              <a:gd name="connsiteY0" fmla="*/ 0 h 3983048"/>
              <a:gd name="connsiteX1" fmla="*/ 425520 w 1854414"/>
              <a:gd name="connsiteY1" fmla="*/ 0 h 3983048"/>
              <a:gd name="connsiteX2" fmla="*/ 421144 w 1854414"/>
              <a:gd name="connsiteY2" fmla="*/ 6491 h 3983048"/>
              <a:gd name="connsiteX3" fmla="*/ 413243 w 1854414"/>
              <a:gd name="connsiteY3" fmla="*/ 45623 h 3983048"/>
              <a:gd name="connsiteX4" fmla="*/ 421144 w 1854414"/>
              <a:gd name="connsiteY4" fmla="*/ 84754 h 3983048"/>
              <a:gd name="connsiteX5" fmla="*/ 513776 w 1854414"/>
              <a:gd name="connsiteY5" fmla="*/ 146155 h 3983048"/>
              <a:gd name="connsiteX6" fmla="*/ 1336482 w 1854414"/>
              <a:gd name="connsiteY6" fmla="*/ 146156 h 3983048"/>
              <a:gd name="connsiteX7" fmla="*/ 1437015 w 1854414"/>
              <a:gd name="connsiteY7" fmla="*/ 45623 h 3983048"/>
              <a:gd name="connsiteX8" fmla="*/ 1437016 w 1854414"/>
              <a:gd name="connsiteY8" fmla="*/ 45623 h 3983048"/>
              <a:gd name="connsiteX9" fmla="*/ 1429116 w 1854414"/>
              <a:gd name="connsiteY9" fmla="*/ 6491 h 3983048"/>
              <a:gd name="connsiteX10" fmla="*/ 1424739 w 1854414"/>
              <a:gd name="connsiteY10" fmla="*/ 0 h 3983048"/>
              <a:gd name="connsiteX11" fmla="*/ 1647795 w 1854414"/>
              <a:gd name="connsiteY11" fmla="*/ 0 h 3983048"/>
              <a:gd name="connsiteX12" fmla="*/ 1854414 w 1854414"/>
              <a:gd name="connsiteY12" fmla="*/ 206619 h 3983048"/>
              <a:gd name="connsiteX13" fmla="*/ 1854414 w 1854414"/>
              <a:gd name="connsiteY13" fmla="*/ 3776429 h 3983048"/>
              <a:gd name="connsiteX14" fmla="*/ 1647795 w 1854414"/>
              <a:gd name="connsiteY14" fmla="*/ 3983048 h 3983048"/>
              <a:gd name="connsiteX15" fmla="*/ 206619 w 1854414"/>
              <a:gd name="connsiteY15" fmla="*/ 3983048 h 3983048"/>
              <a:gd name="connsiteX16" fmla="*/ 0 w 1854414"/>
              <a:gd name="connsiteY16" fmla="*/ 3776429 h 3983048"/>
              <a:gd name="connsiteX17" fmla="*/ 0 w 1854414"/>
              <a:gd name="connsiteY17" fmla="*/ 206619 h 3983048"/>
              <a:gd name="connsiteX18" fmla="*/ 206619 w 1854414"/>
              <a:gd name="connsiteY18" fmla="*/ 0 h 398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54414" h="3983048">
                <a:moveTo>
                  <a:pt x="206619" y="0"/>
                </a:moveTo>
                <a:lnTo>
                  <a:pt x="425520" y="0"/>
                </a:lnTo>
                <a:lnTo>
                  <a:pt x="421144" y="6491"/>
                </a:lnTo>
                <a:lnTo>
                  <a:pt x="413243" y="45623"/>
                </a:lnTo>
                <a:lnTo>
                  <a:pt x="421144" y="84754"/>
                </a:lnTo>
                <a:cubicBezTo>
                  <a:pt x="436405" y="120837"/>
                  <a:pt x="472134" y="146155"/>
                  <a:pt x="513776" y="146155"/>
                </a:cubicBezTo>
                <a:lnTo>
                  <a:pt x="1336482" y="146156"/>
                </a:lnTo>
                <a:cubicBezTo>
                  <a:pt x="1392005" y="146156"/>
                  <a:pt x="1437015" y="101146"/>
                  <a:pt x="1437015" y="45623"/>
                </a:cubicBezTo>
                <a:lnTo>
                  <a:pt x="1437016" y="45623"/>
                </a:lnTo>
                <a:cubicBezTo>
                  <a:pt x="1437016" y="31742"/>
                  <a:pt x="1434203" y="18519"/>
                  <a:pt x="1429116" y="6491"/>
                </a:cubicBezTo>
                <a:lnTo>
                  <a:pt x="1424739" y="0"/>
                </a:lnTo>
                <a:lnTo>
                  <a:pt x="1647795" y="0"/>
                </a:lnTo>
                <a:cubicBezTo>
                  <a:pt x="1761908" y="0"/>
                  <a:pt x="1854414" y="92506"/>
                  <a:pt x="1854414" y="206619"/>
                </a:cubicBezTo>
                <a:lnTo>
                  <a:pt x="1854414" y="3776429"/>
                </a:lnTo>
                <a:cubicBezTo>
                  <a:pt x="1854414" y="3890542"/>
                  <a:pt x="1761908" y="3983048"/>
                  <a:pt x="1647795" y="3983048"/>
                </a:cubicBezTo>
                <a:lnTo>
                  <a:pt x="206619" y="3983048"/>
                </a:lnTo>
                <a:cubicBezTo>
                  <a:pt x="92506" y="3983048"/>
                  <a:pt x="0" y="3890542"/>
                  <a:pt x="0" y="3776429"/>
                </a:cubicBezTo>
                <a:lnTo>
                  <a:pt x="0" y="206619"/>
                </a:lnTo>
                <a:cubicBezTo>
                  <a:pt x="0" y="92506"/>
                  <a:pt x="92506" y="0"/>
                  <a:pt x="206619" y="0"/>
                </a:cubicBezTo>
                <a:close/>
              </a:path>
            </a:pathLst>
          </a:custGeom>
          <a:pattFill prst="wdUpDiag">
            <a:fgClr>
              <a:schemeClr val="tx1"/>
            </a:fgClr>
            <a:bgClr>
              <a:schemeClr val="bg1"/>
            </a:bgClr>
          </a:pattFill>
        </p:spPr>
        <p:txBody>
          <a:bodyPr wrap="square">
            <a:noAutofit/>
          </a:bodyPr>
          <a:lstStyle/>
          <a:p>
            <a:endParaRPr lang="en-ID"/>
          </a:p>
        </p:txBody>
      </p:sp>
      <p:sp>
        <p:nvSpPr>
          <p:cNvPr id="8" name="Picture Placeholder 9">
            <a:extLst>
              <a:ext uri="{FF2B5EF4-FFF2-40B4-BE49-F238E27FC236}">
                <a16:creationId xmlns:a16="http://schemas.microsoft.com/office/drawing/2014/main" id="{7E501744-B8E1-DB6E-939D-86D2C6D9AA01}"/>
              </a:ext>
            </a:extLst>
          </p:cNvPr>
          <p:cNvSpPr>
            <a:spLocks noGrp="1"/>
          </p:cNvSpPr>
          <p:nvPr>
            <p:ph type="pic" sz="quarter" idx="11"/>
          </p:nvPr>
        </p:nvSpPr>
        <p:spPr>
          <a:xfrm>
            <a:off x="9352821" y="-1"/>
            <a:ext cx="1854414" cy="3287896"/>
          </a:xfrm>
          <a:custGeom>
            <a:avLst/>
            <a:gdLst>
              <a:gd name="connsiteX0" fmla="*/ 0 w 1854414"/>
              <a:gd name="connsiteY0" fmla="*/ 0 h 3287896"/>
              <a:gd name="connsiteX1" fmla="*/ 1854414 w 1854414"/>
              <a:gd name="connsiteY1" fmla="*/ 0 h 3287896"/>
              <a:gd name="connsiteX2" fmla="*/ 1854414 w 1854414"/>
              <a:gd name="connsiteY2" fmla="*/ 3081277 h 3287896"/>
              <a:gd name="connsiteX3" fmla="*/ 1647795 w 1854414"/>
              <a:gd name="connsiteY3" fmla="*/ 3287896 h 3287896"/>
              <a:gd name="connsiteX4" fmla="*/ 206619 w 1854414"/>
              <a:gd name="connsiteY4" fmla="*/ 3287896 h 3287896"/>
              <a:gd name="connsiteX5" fmla="*/ 0 w 1854414"/>
              <a:gd name="connsiteY5" fmla="*/ 3081277 h 328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4414" h="3287896">
                <a:moveTo>
                  <a:pt x="0" y="0"/>
                </a:moveTo>
                <a:lnTo>
                  <a:pt x="1854414" y="0"/>
                </a:lnTo>
                <a:lnTo>
                  <a:pt x="1854414" y="3081277"/>
                </a:lnTo>
                <a:cubicBezTo>
                  <a:pt x="1854414" y="3195390"/>
                  <a:pt x="1761908" y="3287896"/>
                  <a:pt x="1647795" y="3287896"/>
                </a:cubicBezTo>
                <a:lnTo>
                  <a:pt x="206619" y="3287896"/>
                </a:lnTo>
                <a:cubicBezTo>
                  <a:pt x="92506" y="3287896"/>
                  <a:pt x="0" y="3195390"/>
                  <a:pt x="0" y="3081277"/>
                </a:cubicBezTo>
                <a:close/>
              </a:path>
            </a:pathLst>
          </a:custGeom>
          <a:pattFill prst="wdUpDiag">
            <a:fgClr>
              <a:schemeClr val="tx1"/>
            </a:fgClr>
            <a:bgClr>
              <a:schemeClr val="bg1"/>
            </a:bgClr>
          </a:pattFill>
        </p:spPr>
        <p:txBody>
          <a:bodyPr wrap="square">
            <a:noAutofit/>
          </a:bodyPr>
          <a:lstStyle/>
          <a:p>
            <a:endParaRPr lang="en-ID"/>
          </a:p>
        </p:txBody>
      </p:sp>
      <p:sp>
        <p:nvSpPr>
          <p:cNvPr id="9" name="Picture Placeholder 12">
            <a:extLst>
              <a:ext uri="{FF2B5EF4-FFF2-40B4-BE49-F238E27FC236}">
                <a16:creationId xmlns:a16="http://schemas.microsoft.com/office/drawing/2014/main" id="{AB14C845-9EE8-AC01-13AA-67232EEEE514}"/>
              </a:ext>
            </a:extLst>
          </p:cNvPr>
          <p:cNvSpPr>
            <a:spLocks noGrp="1"/>
          </p:cNvSpPr>
          <p:nvPr>
            <p:ph type="pic" sz="quarter" idx="12"/>
          </p:nvPr>
        </p:nvSpPr>
        <p:spPr>
          <a:xfrm>
            <a:off x="9352822" y="3635109"/>
            <a:ext cx="1854414" cy="3222890"/>
          </a:xfrm>
          <a:custGeom>
            <a:avLst/>
            <a:gdLst>
              <a:gd name="connsiteX0" fmla="*/ 206619 w 1854414"/>
              <a:gd name="connsiteY0" fmla="*/ 0 h 3222890"/>
              <a:gd name="connsiteX1" fmla="*/ 425520 w 1854414"/>
              <a:gd name="connsiteY1" fmla="*/ 0 h 3222890"/>
              <a:gd name="connsiteX2" fmla="*/ 421144 w 1854414"/>
              <a:gd name="connsiteY2" fmla="*/ 6491 h 3222890"/>
              <a:gd name="connsiteX3" fmla="*/ 413243 w 1854414"/>
              <a:gd name="connsiteY3" fmla="*/ 45623 h 3222890"/>
              <a:gd name="connsiteX4" fmla="*/ 421144 w 1854414"/>
              <a:gd name="connsiteY4" fmla="*/ 84754 h 3222890"/>
              <a:gd name="connsiteX5" fmla="*/ 513776 w 1854414"/>
              <a:gd name="connsiteY5" fmla="*/ 146155 h 3222890"/>
              <a:gd name="connsiteX6" fmla="*/ 1336482 w 1854414"/>
              <a:gd name="connsiteY6" fmla="*/ 146156 h 3222890"/>
              <a:gd name="connsiteX7" fmla="*/ 1437015 w 1854414"/>
              <a:gd name="connsiteY7" fmla="*/ 45623 h 3222890"/>
              <a:gd name="connsiteX8" fmla="*/ 1437016 w 1854414"/>
              <a:gd name="connsiteY8" fmla="*/ 45623 h 3222890"/>
              <a:gd name="connsiteX9" fmla="*/ 1429116 w 1854414"/>
              <a:gd name="connsiteY9" fmla="*/ 6491 h 3222890"/>
              <a:gd name="connsiteX10" fmla="*/ 1424739 w 1854414"/>
              <a:gd name="connsiteY10" fmla="*/ 0 h 3222890"/>
              <a:gd name="connsiteX11" fmla="*/ 1647795 w 1854414"/>
              <a:gd name="connsiteY11" fmla="*/ 0 h 3222890"/>
              <a:gd name="connsiteX12" fmla="*/ 1854414 w 1854414"/>
              <a:gd name="connsiteY12" fmla="*/ 206619 h 3222890"/>
              <a:gd name="connsiteX13" fmla="*/ 1854414 w 1854414"/>
              <a:gd name="connsiteY13" fmla="*/ 3222890 h 3222890"/>
              <a:gd name="connsiteX14" fmla="*/ 0 w 1854414"/>
              <a:gd name="connsiteY14" fmla="*/ 3222890 h 3222890"/>
              <a:gd name="connsiteX15" fmla="*/ 0 w 1854414"/>
              <a:gd name="connsiteY15" fmla="*/ 206619 h 3222890"/>
              <a:gd name="connsiteX16" fmla="*/ 206619 w 1854414"/>
              <a:gd name="connsiteY16" fmla="*/ 0 h 322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54414" h="3222890">
                <a:moveTo>
                  <a:pt x="206619" y="0"/>
                </a:moveTo>
                <a:lnTo>
                  <a:pt x="425520" y="0"/>
                </a:lnTo>
                <a:lnTo>
                  <a:pt x="421144" y="6491"/>
                </a:lnTo>
                <a:lnTo>
                  <a:pt x="413243" y="45623"/>
                </a:lnTo>
                <a:lnTo>
                  <a:pt x="421144" y="84754"/>
                </a:lnTo>
                <a:cubicBezTo>
                  <a:pt x="436405" y="120837"/>
                  <a:pt x="472134" y="146155"/>
                  <a:pt x="513776" y="146155"/>
                </a:cubicBezTo>
                <a:lnTo>
                  <a:pt x="1336482" y="146156"/>
                </a:lnTo>
                <a:cubicBezTo>
                  <a:pt x="1392005" y="146156"/>
                  <a:pt x="1437015" y="101146"/>
                  <a:pt x="1437015" y="45623"/>
                </a:cubicBezTo>
                <a:lnTo>
                  <a:pt x="1437016" y="45623"/>
                </a:lnTo>
                <a:cubicBezTo>
                  <a:pt x="1437016" y="31742"/>
                  <a:pt x="1434203" y="18519"/>
                  <a:pt x="1429116" y="6491"/>
                </a:cubicBezTo>
                <a:lnTo>
                  <a:pt x="1424739" y="0"/>
                </a:lnTo>
                <a:lnTo>
                  <a:pt x="1647795" y="0"/>
                </a:lnTo>
                <a:cubicBezTo>
                  <a:pt x="1761908" y="0"/>
                  <a:pt x="1854414" y="92506"/>
                  <a:pt x="1854414" y="206619"/>
                </a:cubicBezTo>
                <a:lnTo>
                  <a:pt x="1854414" y="3222890"/>
                </a:lnTo>
                <a:lnTo>
                  <a:pt x="0" y="3222890"/>
                </a:lnTo>
                <a:lnTo>
                  <a:pt x="0" y="206619"/>
                </a:lnTo>
                <a:cubicBezTo>
                  <a:pt x="0" y="92506"/>
                  <a:pt x="92506" y="0"/>
                  <a:pt x="206619" y="0"/>
                </a:cubicBezTo>
                <a:close/>
              </a:path>
            </a:pathLst>
          </a:custGeom>
          <a:pattFill prst="wdUpDiag">
            <a:fgClr>
              <a:schemeClr val="tx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1959559236"/>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Computer Layout">
    <p:spTree>
      <p:nvGrpSpPr>
        <p:cNvPr id="1" name=""/>
        <p:cNvGrpSpPr/>
        <p:nvPr/>
      </p:nvGrpSpPr>
      <p:grpSpPr>
        <a:xfrm>
          <a:off x="0" y="0"/>
          <a:ext cx="0" cy="0"/>
          <a:chOff x="0" y="0"/>
          <a:chExt cx="0" cy="0"/>
        </a:xfrm>
      </p:grpSpPr>
      <p:sp>
        <p:nvSpPr>
          <p:cNvPr id="3" name="Freeform: Shape 8">
            <a:extLst>
              <a:ext uri="{FF2B5EF4-FFF2-40B4-BE49-F238E27FC236}">
                <a16:creationId xmlns:a16="http://schemas.microsoft.com/office/drawing/2014/main" id="{0E0B226D-355C-F043-962A-08896738B0BD}"/>
              </a:ext>
            </a:extLst>
          </p:cNvPr>
          <p:cNvSpPr/>
          <p:nvPr userDrawn="1"/>
        </p:nvSpPr>
        <p:spPr>
          <a:xfrm rot="16200000">
            <a:off x="-1644096" y="1644098"/>
            <a:ext cx="6858000" cy="35698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338"/>
          </a:p>
        </p:txBody>
      </p:sp>
      <p:sp>
        <p:nvSpPr>
          <p:cNvPr id="4" name="Picture Placeholder 3">
            <a:extLst>
              <a:ext uri="{FF2B5EF4-FFF2-40B4-BE49-F238E27FC236}">
                <a16:creationId xmlns:a16="http://schemas.microsoft.com/office/drawing/2014/main" id="{2E6C5481-EDE1-4D28-9688-472FC9C99B98}"/>
              </a:ext>
            </a:extLst>
          </p:cNvPr>
          <p:cNvSpPr>
            <a:spLocks noGrp="1"/>
          </p:cNvSpPr>
          <p:nvPr>
            <p:ph type="pic" sz="quarter" idx="12"/>
          </p:nvPr>
        </p:nvSpPr>
        <p:spPr>
          <a:xfrm>
            <a:off x="1227892" y="1891266"/>
            <a:ext cx="3988064" cy="2275368"/>
          </a:xfrm>
          <a:prstGeom prst="rect">
            <a:avLst/>
          </a:prstGeom>
          <a:pattFill prst="wdUpDiag">
            <a:fgClr>
              <a:schemeClr val="tx1"/>
            </a:fgClr>
            <a:bgClr>
              <a:schemeClr val="bg1"/>
            </a:bgClr>
          </a:pattFill>
        </p:spPr>
        <p:txBody>
          <a:bodyPr wrap="square">
            <a:noAutofit/>
          </a:bodyPr>
          <a:lstStyle>
            <a:lvl1pPr>
              <a:defRPr sz="2000"/>
            </a:lvl1pPr>
          </a:lstStyle>
          <a:p>
            <a:endParaRPr lang="en-US"/>
          </a:p>
        </p:txBody>
      </p:sp>
      <p:sp>
        <p:nvSpPr>
          <p:cNvPr id="2" name="Title 1">
            <a:extLst>
              <a:ext uri="{FF2B5EF4-FFF2-40B4-BE49-F238E27FC236}">
                <a16:creationId xmlns:a16="http://schemas.microsoft.com/office/drawing/2014/main" id="{AB88C863-1877-6E89-D4FF-D3BC34113735}"/>
              </a:ext>
            </a:extLst>
          </p:cNvPr>
          <p:cNvSpPr>
            <a:spLocks noGrp="1"/>
          </p:cNvSpPr>
          <p:nvPr>
            <p:ph type="title"/>
          </p:nvPr>
        </p:nvSpPr>
        <p:spPr>
          <a:xfrm>
            <a:off x="6443780" y="1668790"/>
            <a:ext cx="4643654" cy="1638397"/>
          </a:xfrm>
        </p:spPr>
        <p:txBody>
          <a:bodyPr/>
          <a:lstStyle>
            <a:lvl1pPr>
              <a:defRPr b="1" i="0">
                <a:solidFill>
                  <a:srgbClr val="C82027"/>
                </a:solidFill>
                <a:latin typeface="Arial" panose="020B0604020202020204" pitchFamily="34" charset="0"/>
              </a:defRPr>
            </a:lvl1pPr>
          </a:lstStyle>
          <a:p>
            <a:r>
              <a:rPr lang="en-GB"/>
              <a:t>Click to edit Master title style</a:t>
            </a:r>
          </a:p>
        </p:txBody>
      </p:sp>
      <p:sp>
        <p:nvSpPr>
          <p:cNvPr id="5" name="Content Placeholder 2">
            <a:extLst>
              <a:ext uri="{FF2B5EF4-FFF2-40B4-BE49-F238E27FC236}">
                <a16:creationId xmlns:a16="http://schemas.microsoft.com/office/drawing/2014/main" id="{BBE7F60E-E70A-F78C-80CD-25C600A914E5}"/>
              </a:ext>
            </a:extLst>
          </p:cNvPr>
          <p:cNvSpPr>
            <a:spLocks noGrp="1"/>
          </p:cNvSpPr>
          <p:nvPr>
            <p:ph idx="1"/>
          </p:nvPr>
        </p:nvSpPr>
        <p:spPr>
          <a:xfrm>
            <a:off x="6443780" y="3307187"/>
            <a:ext cx="4643654" cy="1137461"/>
          </a:xfrm>
        </p:spPr>
        <p:txBody>
          <a:bodyPr>
            <a:noAutofit/>
          </a:bodyPr>
          <a:lstStyle>
            <a:lvl1pPr marL="0" indent="0">
              <a:lnSpc>
                <a:spcPct val="120000"/>
              </a:lnSpc>
              <a:spcBef>
                <a:spcPts val="0"/>
              </a:spcBef>
              <a:buNone/>
              <a:defRPr sz="1400" b="0" i="0">
                <a:latin typeface="Arial" panose="020B0604020202020204" pitchFamily="34" charset="0"/>
              </a:defRPr>
            </a:lvl1pPr>
            <a:lvl2pPr marL="457189" indent="0">
              <a:lnSpc>
                <a:spcPct val="120000"/>
              </a:lnSpc>
              <a:spcBef>
                <a:spcPts val="0"/>
              </a:spcBef>
              <a:buNone/>
              <a:defRPr sz="1400" b="0" i="0">
                <a:latin typeface="Arial" panose="020B0604020202020204" pitchFamily="34" charset="0"/>
              </a:defRPr>
            </a:lvl2pPr>
            <a:lvl3pPr marL="914377" indent="0">
              <a:lnSpc>
                <a:spcPct val="120000"/>
              </a:lnSpc>
              <a:spcBef>
                <a:spcPts val="0"/>
              </a:spcBef>
              <a:buNone/>
              <a:defRPr sz="1400" b="0" i="0">
                <a:latin typeface="Arial" panose="020B0604020202020204" pitchFamily="34" charset="0"/>
              </a:defRPr>
            </a:lvl3pPr>
            <a:lvl4pPr marL="1371566" indent="0">
              <a:lnSpc>
                <a:spcPct val="120000"/>
              </a:lnSpc>
              <a:spcBef>
                <a:spcPts val="0"/>
              </a:spcBef>
              <a:buNone/>
              <a:defRPr sz="1400" b="0" i="0">
                <a:latin typeface="Arial" panose="020B0604020202020204" pitchFamily="34" charset="0"/>
              </a:defRPr>
            </a:lvl4pPr>
            <a:lvl5pPr marL="1828754" indent="0">
              <a:lnSpc>
                <a:spcPct val="120000"/>
              </a:lnSpc>
              <a:spcBef>
                <a:spcPts val="0"/>
              </a:spcBef>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3550430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Video Holding">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C5CE42-BE55-793B-071B-046A1FB368EF}"/>
              </a:ext>
            </a:extLst>
          </p:cNvPr>
          <p:cNvSpPr txBox="1"/>
          <p:nvPr userDrawn="1"/>
        </p:nvSpPr>
        <p:spPr>
          <a:xfrm>
            <a:off x="4051852" y="2477761"/>
            <a:ext cx="4088296" cy="435760"/>
          </a:xfrm>
          <a:prstGeom prst="rect">
            <a:avLst/>
          </a:prstGeom>
        </p:spPr>
        <p:txBody>
          <a:bodyPr vert="horz" wrap="square" lIns="0" tIns="12700" rIns="0" bIns="0" rtlCol="0">
            <a:spAutoFit/>
          </a:bodyPr>
          <a:lstStyle/>
          <a:p>
            <a:pPr marL="12700" marR="5080" algn="ctr">
              <a:lnSpc>
                <a:spcPct val="125800"/>
              </a:lnSpc>
              <a:spcBef>
                <a:spcPts val="100"/>
              </a:spcBef>
            </a:pPr>
            <a:r>
              <a:rPr lang="en-GB" sz="2400" b="1" i="0" spc="-51">
                <a:solidFill>
                  <a:schemeClr val="accent1"/>
                </a:solidFill>
                <a:latin typeface="Arial" panose="020B0604020202020204" pitchFamily="34" charset="0"/>
                <a:cs typeface="Verdana"/>
              </a:rPr>
              <a:t>VIDEO HOLDING SLIDE</a:t>
            </a:r>
          </a:p>
        </p:txBody>
      </p:sp>
      <p:sp>
        <p:nvSpPr>
          <p:cNvPr id="4" name="Text Placeholder 3">
            <a:extLst>
              <a:ext uri="{FF2B5EF4-FFF2-40B4-BE49-F238E27FC236}">
                <a16:creationId xmlns:a16="http://schemas.microsoft.com/office/drawing/2014/main" id="{0AA0C8D6-6BE6-EA42-0B8D-C5A16F955BED}"/>
              </a:ext>
            </a:extLst>
          </p:cNvPr>
          <p:cNvSpPr>
            <a:spLocks noGrp="1"/>
          </p:cNvSpPr>
          <p:nvPr>
            <p:ph type="body" sz="quarter" idx="10" hasCustomPrompt="1"/>
          </p:nvPr>
        </p:nvSpPr>
        <p:spPr>
          <a:xfrm>
            <a:off x="2568147" y="3249572"/>
            <a:ext cx="7055708" cy="1495425"/>
          </a:xfrm>
        </p:spPr>
        <p:txBody>
          <a:bodyPr/>
          <a:lstStyle>
            <a:lvl1pPr algn="ctr">
              <a:defRPr>
                <a:solidFill>
                  <a:schemeClr val="bg1"/>
                </a:solidFill>
              </a:defRPr>
            </a:lvl1pPr>
          </a:lstStyle>
          <a:p>
            <a:pPr lvl="0"/>
            <a:r>
              <a:rPr lang="en-GB"/>
              <a:t>Please write the title of your video file here and send this separately</a:t>
            </a:r>
          </a:p>
        </p:txBody>
      </p:sp>
    </p:spTree>
    <p:extLst>
      <p:ext uri="{BB962C8B-B14F-4D97-AF65-F5344CB8AC3E}">
        <p14:creationId xmlns:p14="http://schemas.microsoft.com/office/powerpoint/2010/main" val="313656175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35D2A0-1082-B461-A591-F459F7BAFA0D}"/>
              </a:ext>
            </a:extLst>
          </p:cNvPr>
          <p:cNvSpPr>
            <a:spLocks noGrp="1"/>
          </p:cNvSpPr>
          <p:nvPr>
            <p:ph sz="half" idx="1"/>
          </p:nvPr>
        </p:nvSpPr>
        <p:spPr>
          <a:xfrm>
            <a:off x="517090" y="1625600"/>
            <a:ext cx="5304829" cy="4285343"/>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BFAF062-27E1-4F24-D3E6-05C50100BEB8}"/>
              </a:ext>
            </a:extLst>
          </p:cNvPr>
          <p:cNvSpPr>
            <a:spLocks noGrp="1"/>
          </p:cNvSpPr>
          <p:nvPr>
            <p:ph sz="half" idx="2"/>
          </p:nvPr>
        </p:nvSpPr>
        <p:spPr>
          <a:xfrm>
            <a:off x="6370081" y="1625600"/>
            <a:ext cx="5304829" cy="4285343"/>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5">
            <a:extLst>
              <a:ext uri="{FF2B5EF4-FFF2-40B4-BE49-F238E27FC236}">
                <a16:creationId xmlns:a16="http://schemas.microsoft.com/office/drawing/2014/main" id="{544EE099-6802-6171-776F-DF5111F5FE84}"/>
              </a:ext>
            </a:extLst>
          </p:cNvPr>
          <p:cNvSpPr>
            <a:spLocks noGrp="1"/>
          </p:cNvSpPr>
          <p:nvPr>
            <p:ph type="title"/>
          </p:nvPr>
        </p:nvSpPr>
        <p:spPr/>
        <p:txBody>
          <a:bodyPr/>
          <a:lstStyle>
            <a:lvl1pPr>
              <a:defRPr b="1" i="0">
                <a:solidFill>
                  <a:srgbClr val="C82027"/>
                </a:solidFill>
                <a:latin typeface="Arial"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222343263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35D2A0-1082-B461-A591-F459F7BAFA0D}"/>
              </a:ext>
            </a:extLst>
          </p:cNvPr>
          <p:cNvSpPr>
            <a:spLocks noGrp="1"/>
          </p:cNvSpPr>
          <p:nvPr>
            <p:ph sz="half" idx="1"/>
          </p:nvPr>
        </p:nvSpPr>
        <p:spPr>
          <a:xfrm>
            <a:off x="519911" y="1625600"/>
            <a:ext cx="3384000" cy="4285343"/>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BFAF062-27E1-4F24-D3E6-05C50100BEB8}"/>
              </a:ext>
            </a:extLst>
          </p:cNvPr>
          <p:cNvSpPr>
            <a:spLocks noGrp="1"/>
          </p:cNvSpPr>
          <p:nvPr>
            <p:ph sz="half" idx="2"/>
          </p:nvPr>
        </p:nvSpPr>
        <p:spPr>
          <a:xfrm>
            <a:off x="4403999" y="1625600"/>
            <a:ext cx="3384000" cy="4285343"/>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2">
            <a:extLst>
              <a:ext uri="{FF2B5EF4-FFF2-40B4-BE49-F238E27FC236}">
                <a16:creationId xmlns:a16="http://schemas.microsoft.com/office/drawing/2014/main" id="{2018E7D1-4484-A3E1-F4E3-51F970DD8822}"/>
              </a:ext>
            </a:extLst>
          </p:cNvPr>
          <p:cNvSpPr>
            <a:spLocks noGrp="1"/>
          </p:cNvSpPr>
          <p:nvPr>
            <p:ph sz="half" idx="10"/>
          </p:nvPr>
        </p:nvSpPr>
        <p:spPr>
          <a:xfrm>
            <a:off x="8288087" y="1625600"/>
            <a:ext cx="3384000" cy="4285343"/>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6">
            <a:extLst>
              <a:ext uri="{FF2B5EF4-FFF2-40B4-BE49-F238E27FC236}">
                <a16:creationId xmlns:a16="http://schemas.microsoft.com/office/drawing/2014/main" id="{ACE26F49-6DAF-E74B-F793-79F3C4C8B300}"/>
              </a:ext>
            </a:extLst>
          </p:cNvPr>
          <p:cNvSpPr>
            <a:spLocks noGrp="1"/>
          </p:cNvSpPr>
          <p:nvPr>
            <p:ph type="title"/>
          </p:nvPr>
        </p:nvSpPr>
        <p:spPr/>
        <p:txBody>
          <a:bodyPr/>
          <a:lstStyle>
            <a:lvl1pPr>
              <a:defRPr b="1" i="0">
                <a:solidFill>
                  <a:srgbClr val="C82027"/>
                </a:solidFill>
                <a:latin typeface="Arial"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350463277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ntent with Imag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35D2A0-1082-B461-A591-F459F7BAFA0D}"/>
              </a:ext>
            </a:extLst>
          </p:cNvPr>
          <p:cNvSpPr>
            <a:spLocks noGrp="1"/>
          </p:cNvSpPr>
          <p:nvPr>
            <p:ph sz="half" idx="1"/>
          </p:nvPr>
        </p:nvSpPr>
        <p:spPr>
          <a:xfrm>
            <a:off x="517089" y="1625601"/>
            <a:ext cx="5304829" cy="2890644"/>
          </a:xfrm>
        </p:spPr>
        <p:txBody>
          <a:bodyPr>
            <a:normAutofit/>
          </a:bodyPr>
          <a:lstStyle>
            <a:lvl1pPr marL="0" indent="0">
              <a:lnSpc>
                <a:spcPct val="120000"/>
              </a:lnSpc>
              <a:buNone/>
              <a:defRPr sz="16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200" b="0" i="0">
                <a:latin typeface="Arial" panose="020B0604020202020204" pitchFamily="34" charset="0"/>
              </a:defRPr>
            </a:lvl3pPr>
            <a:lvl4pPr marL="1371566" indent="0">
              <a:lnSpc>
                <a:spcPct val="120000"/>
              </a:lnSpc>
              <a:buNone/>
              <a:defRPr sz="1100" b="0" i="0">
                <a:latin typeface="Arial" panose="020B0604020202020204" pitchFamily="34" charset="0"/>
              </a:defRPr>
            </a:lvl4pPr>
            <a:lvl5pPr marL="1828754" indent="0">
              <a:lnSpc>
                <a:spcPct val="120000"/>
              </a:lnSpc>
              <a:buNone/>
              <a:defRPr sz="11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BFAF062-27E1-4F24-D3E6-05C50100BEB8}"/>
              </a:ext>
            </a:extLst>
          </p:cNvPr>
          <p:cNvSpPr>
            <a:spLocks noGrp="1"/>
          </p:cNvSpPr>
          <p:nvPr>
            <p:ph sz="half" idx="2"/>
          </p:nvPr>
        </p:nvSpPr>
        <p:spPr>
          <a:xfrm>
            <a:off x="6370081" y="1625601"/>
            <a:ext cx="5304829" cy="2890644"/>
          </a:xfrm>
        </p:spPr>
        <p:txBody>
          <a:bodyPr>
            <a:normAutofit/>
          </a:bodyPr>
          <a:lstStyle>
            <a:lvl1pPr marL="0" indent="0">
              <a:lnSpc>
                <a:spcPct val="120000"/>
              </a:lnSpc>
              <a:buNone/>
              <a:defRPr sz="16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200" b="0" i="0">
                <a:latin typeface="Arial" panose="020B0604020202020204" pitchFamily="34" charset="0"/>
              </a:defRPr>
            </a:lvl3pPr>
            <a:lvl4pPr marL="1371566" indent="0">
              <a:lnSpc>
                <a:spcPct val="120000"/>
              </a:lnSpc>
              <a:buNone/>
              <a:defRPr sz="1100" b="0" i="0">
                <a:latin typeface="Arial" panose="020B0604020202020204" pitchFamily="34" charset="0"/>
              </a:defRPr>
            </a:lvl4pPr>
            <a:lvl5pPr marL="1828754" indent="0">
              <a:lnSpc>
                <a:spcPct val="120000"/>
              </a:lnSpc>
              <a:buNone/>
              <a:defRPr sz="11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2">
            <a:extLst>
              <a:ext uri="{FF2B5EF4-FFF2-40B4-BE49-F238E27FC236}">
                <a16:creationId xmlns:a16="http://schemas.microsoft.com/office/drawing/2014/main" id="{21B2C7EE-F185-EBD9-F60E-92004F7DA712}"/>
              </a:ext>
            </a:extLst>
          </p:cNvPr>
          <p:cNvSpPr>
            <a:spLocks noGrp="1"/>
          </p:cNvSpPr>
          <p:nvPr>
            <p:ph sz="half" idx="10"/>
          </p:nvPr>
        </p:nvSpPr>
        <p:spPr>
          <a:xfrm>
            <a:off x="517089" y="4713559"/>
            <a:ext cx="5304829" cy="1237559"/>
          </a:xfrm>
        </p:spPr>
        <p:txBody>
          <a:bodyPr>
            <a:noAutofit/>
          </a:bodyPr>
          <a:lstStyle>
            <a:lvl1pPr marL="0" indent="0">
              <a:lnSpc>
                <a:spcPct val="120000"/>
              </a:lnSpc>
              <a:buNone/>
              <a:defRPr sz="16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200" b="0" i="0">
                <a:latin typeface="Arial" panose="020B0604020202020204" pitchFamily="34" charset="0"/>
              </a:defRPr>
            </a:lvl3pPr>
            <a:lvl4pPr marL="1371566" indent="0">
              <a:lnSpc>
                <a:spcPct val="120000"/>
              </a:lnSpc>
              <a:buNone/>
              <a:defRPr sz="1100" b="0" i="0">
                <a:latin typeface="Arial" panose="020B0604020202020204" pitchFamily="34" charset="0"/>
              </a:defRPr>
            </a:lvl4pPr>
            <a:lvl5pPr marL="1828754" indent="0">
              <a:lnSpc>
                <a:spcPct val="120000"/>
              </a:lnSpc>
              <a:buNone/>
              <a:defRPr sz="11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Content Placeholder 3">
            <a:extLst>
              <a:ext uri="{FF2B5EF4-FFF2-40B4-BE49-F238E27FC236}">
                <a16:creationId xmlns:a16="http://schemas.microsoft.com/office/drawing/2014/main" id="{FD37002E-6EB8-0977-3BE1-C6BF6046F900}"/>
              </a:ext>
            </a:extLst>
          </p:cNvPr>
          <p:cNvSpPr>
            <a:spLocks noGrp="1"/>
          </p:cNvSpPr>
          <p:nvPr>
            <p:ph sz="half" idx="11"/>
          </p:nvPr>
        </p:nvSpPr>
        <p:spPr>
          <a:xfrm>
            <a:off x="6368494" y="4713559"/>
            <a:ext cx="5304829" cy="1237559"/>
          </a:xfrm>
        </p:spPr>
        <p:txBody>
          <a:bodyPr>
            <a:noAutofit/>
          </a:bodyPr>
          <a:lstStyle>
            <a:lvl1pPr marL="0" indent="0">
              <a:lnSpc>
                <a:spcPct val="120000"/>
              </a:lnSpc>
              <a:buNone/>
              <a:defRPr sz="16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200" b="0" i="0">
                <a:latin typeface="Arial" panose="020B0604020202020204" pitchFamily="34" charset="0"/>
              </a:defRPr>
            </a:lvl3pPr>
            <a:lvl4pPr marL="1371566" indent="0">
              <a:lnSpc>
                <a:spcPct val="120000"/>
              </a:lnSpc>
              <a:buNone/>
              <a:defRPr sz="1100" b="0" i="0">
                <a:latin typeface="Arial" panose="020B0604020202020204" pitchFamily="34" charset="0"/>
              </a:defRPr>
            </a:lvl4pPr>
            <a:lvl5pPr marL="1828754" indent="0">
              <a:lnSpc>
                <a:spcPct val="120000"/>
              </a:lnSpc>
              <a:buNone/>
              <a:defRPr sz="11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7">
            <a:extLst>
              <a:ext uri="{FF2B5EF4-FFF2-40B4-BE49-F238E27FC236}">
                <a16:creationId xmlns:a16="http://schemas.microsoft.com/office/drawing/2014/main" id="{B1231A74-EAF6-DAEB-E750-5C606A408A94}"/>
              </a:ext>
            </a:extLst>
          </p:cNvPr>
          <p:cNvSpPr>
            <a:spLocks noGrp="1"/>
          </p:cNvSpPr>
          <p:nvPr>
            <p:ph type="title"/>
          </p:nvPr>
        </p:nvSpPr>
        <p:spPr/>
        <p:txBody>
          <a:bodyPr/>
          <a:lstStyle>
            <a:lvl1pPr>
              <a:defRPr b="1" i="0">
                <a:solidFill>
                  <a:srgbClr val="C82027"/>
                </a:solidFill>
                <a:latin typeface="Arial"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244235978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35D2A0-1082-B461-A591-F459F7BAFA0D}"/>
              </a:ext>
            </a:extLst>
          </p:cNvPr>
          <p:cNvSpPr>
            <a:spLocks noGrp="1"/>
          </p:cNvSpPr>
          <p:nvPr>
            <p:ph sz="half" idx="1"/>
          </p:nvPr>
        </p:nvSpPr>
        <p:spPr>
          <a:xfrm>
            <a:off x="517090" y="1625600"/>
            <a:ext cx="2483735" cy="4285344"/>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BFAF062-27E1-4F24-D3E6-05C50100BEB8}"/>
              </a:ext>
            </a:extLst>
          </p:cNvPr>
          <p:cNvSpPr>
            <a:spLocks noGrp="1"/>
          </p:cNvSpPr>
          <p:nvPr>
            <p:ph sz="half" idx="2"/>
          </p:nvPr>
        </p:nvSpPr>
        <p:spPr>
          <a:xfrm>
            <a:off x="3408452" y="1625600"/>
            <a:ext cx="2483735" cy="4285344"/>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2">
            <a:extLst>
              <a:ext uri="{FF2B5EF4-FFF2-40B4-BE49-F238E27FC236}">
                <a16:creationId xmlns:a16="http://schemas.microsoft.com/office/drawing/2014/main" id="{2018E7D1-4484-A3E1-F4E3-51F970DD8822}"/>
              </a:ext>
            </a:extLst>
          </p:cNvPr>
          <p:cNvSpPr>
            <a:spLocks noGrp="1"/>
          </p:cNvSpPr>
          <p:nvPr>
            <p:ph sz="half" idx="10"/>
          </p:nvPr>
        </p:nvSpPr>
        <p:spPr>
          <a:xfrm>
            <a:off x="6299814" y="1625600"/>
            <a:ext cx="2483735" cy="4285344"/>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Content Placeholder 3">
            <a:extLst>
              <a:ext uri="{FF2B5EF4-FFF2-40B4-BE49-F238E27FC236}">
                <a16:creationId xmlns:a16="http://schemas.microsoft.com/office/drawing/2014/main" id="{93604DA0-F572-6A0F-3B5C-6F2FA3420DEB}"/>
              </a:ext>
            </a:extLst>
          </p:cNvPr>
          <p:cNvSpPr>
            <a:spLocks noGrp="1"/>
          </p:cNvSpPr>
          <p:nvPr>
            <p:ph sz="half" idx="11"/>
          </p:nvPr>
        </p:nvSpPr>
        <p:spPr>
          <a:xfrm>
            <a:off x="9191175" y="1625600"/>
            <a:ext cx="2483735" cy="4285344"/>
          </a:xfrm>
        </p:spPr>
        <p:txBody>
          <a:bodyPr>
            <a:normAutofit/>
          </a:bodyPr>
          <a:lstStyle>
            <a:lvl1pPr marL="0" indent="0">
              <a:lnSpc>
                <a:spcPct val="120000"/>
              </a:lnSpc>
              <a:buNone/>
              <a:defRPr sz="1400" b="0" i="0">
                <a:latin typeface="Arial" panose="020B0604020202020204" pitchFamily="34" charset="0"/>
              </a:defRPr>
            </a:lvl1pPr>
            <a:lvl2pPr marL="457189" indent="0">
              <a:lnSpc>
                <a:spcPct val="120000"/>
              </a:lnSpc>
              <a:buNone/>
              <a:defRPr sz="1400" b="0" i="0">
                <a:latin typeface="Arial" panose="020B0604020202020204" pitchFamily="34" charset="0"/>
              </a:defRPr>
            </a:lvl2pPr>
            <a:lvl3pPr marL="914377" indent="0">
              <a:lnSpc>
                <a:spcPct val="120000"/>
              </a:lnSpc>
              <a:buNone/>
              <a:defRPr sz="1400" b="0" i="0">
                <a:latin typeface="Arial" panose="020B0604020202020204" pitchFamily="34" charset="0"/>
              </a:defRPr>
            </a:lvl3pPr>
            <a:lvl4pPr marL="1371566" indent="0">
              <a:lnSpc>
                <a:spcPct val="120000"/>
              </a:lnSpc>
              <a:buNone/>
              <a:defRPr sz="1400" b="0" i="0">
                <a:latin typeface="Arial" panose="020B0604020202020204" pitchFamily="34" charset="0"/>
              </a:defRPr>
            </a:lvl4pPr>
            <a:lvl5pPr marL="1828754" indent="0">
              <a:lnSpc>
                <a:spcPct val="120000"/>
              </a:lnSpc>
              <a:buNone/>
              <a:defRPr sz="1400"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7">
            <a:extLst>
              <a:ext uri="{FF2B5EF4-FFF2-40B4-BE49-F238E27FC236}">
                <a16:creationId xmlns:a16="http://schemas.microsoft.com/office/drawing/2014/main" id="{934C14F9-0788-2ACA-0EA6-132724DBBE52}"/>
              </a:ext>
            </a:extLst>
          </p:cNvPr>
          <p:cNvSpPr>
            <a:spLocks noGrp="1"/>
          </p:cNvSpPr>
          <p:nvPr>
            <p:ph type="title"/>
          </p:nvPr>
        </p:nvSpPr>
        <p:spPr/>
        <p:txBody>
          <a:bodyPr/>
          <a:lstStyle>
            <a:lvl1pPr>
              <a:defRPr b="1" i="0">
                <a:solidFill>
                  <a:srgbClr val="C82027"/>
                </a:solidFill>
                <a:latin typeface="Arial"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150032998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526DC8-384A-E5B1-C68F-909DE6E136EB}"/>
              </a:ext>
            </a:extLst>
          </p:cNvPr>
          <p:cNvSpPr>
            <a:spLocks noGrp="1"/>
          </p:cNvSpPr>
          <p:nvPr>
            <p:ph type="title"/>
          </p:nvPr>
        </p:nvSpPr>
        <p:spPr>
          <a:xfrm>
            <a:off x="517090" y="1003300"/>
            <a:ext cx="11157820" cy="5257800"/>
          </a:xfrm>
        </p:spPr>
        <p:txBody>
          <a:bodyPr anchor="t">
            <a:normAutofit/>
          </a:bodyPr>
          <a:lstStyle>
            <a:lvl1pPr>
              <a:defRPr sz="5400">
                <a:solidFill>
                  <a:srgbClr val="C82027"/>
                </a:solidFill>
              </a:defRPr>
            </a:lvl1pPr>
          </a:lstStyle>
          <a:p>
            <a:r>
              <a:rPr lang="en-GB"/>
              <a:t>Click to edit Master title style</a:t>
            </a:r>
          </a:p>
        </p:txBody>
      </p:sp>
      <p:sp>
        <p:nvSpPr>
          <p:cNvPr id="4" name="Picture Placeholder 2">
            <a:extLst>
              <a:ext uri="{FF2B5EF4-FFF2-40B4-BE49-F238E27FC236}">
                <a16:creationId xmlns:a16="http://schemas.microsoft.com/office/drawing/2014/main" id="{3986FCAE-670D-323D-1091-0682A31BA708}"/>
              </a:ext>
            </a:extLst>
          </p:cNvPr>
          <p:cNvSpPr>
            <a:spLocks noGrp="1"/>
          </p:cNvSpPr>
          <p:nvPr>
            <p:ph type="pic" sz="quarter" idx="11"/>
          </p:nvPr>
        </p:nvSpPr>
        <p:spPr>
          <a:xfrm>
            <a:off x="5790744" y="4559300"/>
            <a:ext cx="6401256" cy="2298702"/>
          </a:xfrm>
          <a:prstGeom prst="rect">
            <a:avLst/>
          </a:prstGeom>
          <a:pattFill prst="wdUpDiag">
            <a:fgClr>
              <a:schemeClr val="tx1"/>
            </a:fgClr>
            <a:bgClr>
              <a:schemeClr val="bg1"/>
            </a:bgClr>
          </a:pattFill>
        </p:spPr>
        <p:txBody>
          <a:bodyPr/>
          <a:lstStyle>
            <a:lvl1pPr>
              <a:defRPr sz="2000"/>
            </a:lvl1pPr>
          </a:lstStyle>
          <a:p>
            <a:endParaRPr lang="en-US"/>
          </a:p>
        </p:txBody>
      </p:sp>
    </p:spTree>
    <p:extLst>
      <p:ext uri="{BB962C8B-B14F-4D97-AF65-F5344CB8AC3E}">
        <p14:creationId xmlns:p14="http://schemas.microsoft.com/office/powerpoint/2010/main" val="96504169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E423AD-ACBF-9268-BDC2-FAA3C4138E8B}"/>
              </a:ext>
            </a:extLst>
          </p:cNvPr>
          <p:cNvSpPr txBox="1"/>
          <p:nvPr userDrawn="1"/>
        </p:nvSpPr>
        <p:spPr>
          <a:xfrm>
            <a:off x="269749" y="-468054"/>
            <a:ext cx="973215" cy="2700932"/>
          </a:xfrm>
          <a:prstGeom prst="rect">
            <a:avLst/>
          </a:prstGeom>
          <a:noFill/>
        </p:spPr>
        <p:txBody>
          <a:bodyPr vert="horz" wrap="none" lIns="0" tIns="12700" rIns="0" bIns="0" rtlCol="0">
            <a:spAutoFit/>
          </a:bodyPr>
          <a:lstStyle/>
          <a:p>
            <a:pPr marL="12700" marR="5080" algn="ctr">
              <a:lnSpc>
                <a:spcPct val="125800"/>
              </a:lnSpc>
              <a:spcBef>
                <a:spcPts val="100"/>
              </a:spcBef>
            </a:pPr>
            <a:r>
              <a:rPr lang="en-GB" sz="15000" b="1" i="0" spc="-51">
                <a:solidFill>
                  <a:schemeClr val="tx2"/>
                </a:solidFill>
                <a:latin typeface="Arial Black" panose="020B0604020202020204" pitchFamily="34" charset="0"/>
                <a:cs typeface="Verdana"/>
              </a:rPr>
              <a:t>“</a:t>
            </a:r>
          </a:p>
        </p:txBody>
      </p:sp>
      <p:sp>
        <p:nvSpPr>
          <p:cNvPr id="4" name="TextBox 3">
            <a:extLst>
              <a:ext uri="{FF2B5EF4-FFF2-40B4-BE49-F238E27FC236}">
                <a16:creationId xmlns:a16="http://schemas.microsoft.com/office/drawing/2014/main" id="{EF82F456-0E2D-3D47-4AF5-45269B5733E9}"/>
              </a:ext>
            </a:extLst>
          </p:cNvPr>
          <p:cNvSpPr txBox="1"/>
          <p:nvPr userDrawn="1"/>
        </p:nvSpPr>
        <p:spPr>
          <a:xfrm>
            <a:off x="9799231" y="5062369"/>
            <a:ext cx="973215" cy="2700932"/>
          </a:xfrm>
          <a:prstGeom prst="rect">
            <a:avLst/>
          </a:prstGeom>
          <a:noFill/>
        </p:spPr>
        <p:txBody>
          <a:bodyPr vert="horz" wrap="none" lIns="0" tIns="12700" rIns="0" bIns="0" rtlCol="0">
            <a:spAutoFit/>
          </a:bodyPr>
          <a:lstStyle/>
          <a:p>
            <a:pPr marL="12700" marR="5080" algn="ctr">
              <a:lnSpc>
                <a:spcPct val="125800"/>
              </a:lnSpc>
              <a:spcBef>
                <a:spcPts val="100"/>
              </a:spcBef>
            </a:pPr>
            <a:r>
              <a:rPr lang="en-GB" sz="15000" b="1" i="0" spc="-51">
                <a:solidFill>
                  <a:schemeClr val="tx2"/>
                </a:solidFill>
                <a:latin typeface="Arial Black" panose="020B0604020202020204" pitchFamily="34" charset="0"/>
                <a:cs typeface="Verdana"/>
              </a:rPr>
              <a:t>”</a:t>
            </a:r>
          </a:p>
        </p:txBody>
      </p:sp>
      <p:sp>
        <p:nvSpPr>
          <p:cNvPr id="6" name="Title 5">
            <a:extLst>
              <a:ext uri="{FF2B5EF4-FFF2-40B4-BE49-F238E27FC236}">
                <a16:creationId xmlns:a16="http://schemas.microsoft.com/office/drawing/2014/main" id="{73835CE2-2A39-1345-97B9-5852C5C7CCD6}"/>
              </a:ext>
            </a:extLst>
          </p:cNvPr>
          <p:cNvSpPr>
            <a:spLocks noGrp="1"/>
          </p:cNvSpPr>
          <p:nvPr>
            <p:ph type="title"/>
          </p:nvPr>
        </p:nvSpPr>
        <p:spPr>
          <a:xfrm>
            <a:off x="517089" y="359456"/>
            <a:ext cx="6620311" cy="5203144"/>
          </a:xfrm>
        </p:spPr>
        <p:txBody>
          <a:bodyPr>
            <a:normAutofit/>
          </a:bodyPr>
          <a:lstStyle>
            <a:lvl1pPr>
              <a:defRPr sz="4000" b="1" i="1">
                <a:solidFill>
                  <a:srgbClr val="C82027"/>
                </a:solidFill>
                <a:latin typeface="Arial" panose="020B0604020202020204" pitchFamily="34" charset="0"/>
              </a:defRPr>
            </a:lvl1pPr>
          </a:lstStyle>
          <a:p>
            <a:r>
              <a:rPr lang="en-GB"/>
              <a:t>Click to edit Master title style</a:t>
            </a:r>
          </a:p>
        </p:txBody>
      </p:sp>
      <p:sp>
        <p:nvSpPr>
          <p:cNvPr id="2" name="Picture Placeholder 2">
            <a:extLst>
              <a:ext uri="{FF2B5EF4-FFF2-40B4-BE49-F238E27FC236}">
                <a16:creationId xmlns:a16="http://schemas.microsoft.com/office/drawing/2014/main" id="{7D156888-7CAB-9761-7965-5316580B2E24}"/>
              </a:ext>
            </a:extLst>
          </p:cNvPr>
          <p:cNvSpPr>
            <a:spLocks noGrp="1"/>
          </p:cNvSpPr>
          <p:nvPr>
            <p:ph type="pic" sz="quarter" idx="10"/>
          </p:nvPr>
        </p:nvSpPr>
        <p:spPr>
          <a:xfrm>
            <a:off x="7606170" y="0"/>
            <a:ext cx="4585829" cy="5562600"/>
          </a:xfrm>
          <a:prstGeom prst="rect">
            <a:avLst/>
          </a:prstGeom>
          <a:pattFill prst="wdUpDiag">
            <a:fgClr>
              <a:schemeClr val="tx1"/>
            </a:fgClr>
            <a:bgClr>
              <a:schemeClr val="bg1"/>
            </a:bgClr>
          </a:pattFill>
        </p:spPr>
        <p:txBody>
          <a:bodyPr/>
          <a:lstStyle>
            <a:lvl1pPr>
              <a:defRPr sz="2000"/>
            </a:lvl1pPr>
          </a:lstStyle>
          <a:p>
            <a:endParaRPr lang="en-US"/>
          </a:p>
        </p:txBody>
      </p:sp>
      <p:sp>
        <p:nvSpPr>
          <p:cNvPr id="7" name="Text Placeholder 3">
            <a:extLst>
              <a:ext uri="{FF2B5EF4-FFF2-40B4-BE49-F238E27FC236}">
                <a16:creationId xmlns:a16="http://schemas.microsoft.com/office/drawing/2014/main" id="{1268BC35-5906-24A1-113C-97C77713FAAE}"/>
              </a:ext>
            </a:extLst>
          </p:cNvPr>
          <p:cNvSpPr>
            <a:spLocks noGrp="1"/>
          </p:cNvSpPr>
          <p:nvPr>
            <p:ph type="body" sz="quarter" idx="11" hasCustomPrompt="1"/>
          </p:nvPr>
        </p:nvSpPr>
        <p:spPr>
          <a:xfrm>
            <a:off x="517087" y="4915177"/>
            <a:ext cx="5721823" cy="647423"/>
          </a:xfrm>
          <a:prstGeom prst="rect">
            <a:avLst/>
          </a:prstGeom>
          <a:ln w="25400">
            <a:noFill/>
          </a:ln>
        </p:spPr>
        <p:txBody>
          <a:bodyPr anchor="ctr"/>
          <a:lstStyle>
            <a:lvl1pPr marL="0" indent="0">
              <a:buNone/>
              <a:defRPr sz="1800" b="1" i="0">
                <a:solidFill>
                  <a:srgbClr val="494F54"/>
                </a:solidFill>
                <a:latin typeface="Arial" panose="020B0604020202020204" pitchFamily="34" charset="0"/>
                <a:ea typeface="Verdana" panose="020B0604030504040204" pitchFamily="34" charset="0"/>
                <a:cs typeface="Verdana" panose="020B0604030504040204" pitchFamily="34" charset="0"/>
              </a:defRPr>
            </a:lvl1pPr>
            <a:lvl2pPr marL="457189" indent="0">
              <a:buNone/>
              <a:defRPr sz="2000" b="1">
                <a:latin typeface="Gotham Book Regular" panose="02000603040000020004" pitchFamily="2" charset="77"/>
              </a:defRPr>
            </a:lvl2pPr>
            <a:lvl3pPr marL="914377" indent="0">
              <a:buNone/>
              <a:defRPr sz="2000" b="1">
                <a:latin typeface="Gotham Book Regular" panose="02000603040000020004" pitchFamily="2" charset="77"/>
              </a:defRPr>
            </a:lvl3pPr>
            <a:lvl4pPr marL="1371566" indent="0">
              <a:buNone/>
              <a:defRPr sz="2000" b="1">
                <a:latin typeface="Gotham Book Regular" panose="02000603040000020004" pitchFamily="2" charset="77"/>
              </a:defRPr>
            </a:lvl4pPr>
            <a:lvl5pPr marL="1828754" indent="0">
              <a:buNone/>
              <a:defRPr sz="2000" b="1">
                <a:latin typeface="Gotham Book Regular" panose="02000603040000020004" pitchFamily="2" charset="77"/>
              </a:defRPr>
            </a:lvl5pPr>
          </a:lstStyle>
          <a:p>
            <a:pPr lvl="0"/>
            <a:r>
              <a:rPr lang="en-GB"/>
              <a:t>QUOTE AUTHOR</a:t>
            </a:r>
          </a:p>
        </p:txBody>
      </p:sp>
    </p:spTree>
    <p:extLst>
      <p:ext uri="{BB962C8B-B14F-4D97-AF65-F5344CB8AC3E}">
        <p14:creationId xmlns:p14="http://schemas.microsoft.com/office/powerpoint/2010/main" val="234066432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79F53-ADDB-1387-6837-B5085B656ECC}"/>
              </a:ext>
            </a:extLst>
          </p:cNvPr>
          <p:cNvSpPr>
            <a:spLocks noGrp="1"/>
          </p:cNvSpPr>
          <p:nvPr>
            <p:ph type="title"/>
          </p:nvPr>
        </p:nvSpPr>
        <p:spPr>
          <a:xfrm>
            <a:off x="517090" y="359456"/>
            <a:ext cx="11157820" cy="100240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816BCBC-0422-FE28-FAAF-B9D137FBAAAB}"/>
              </a:ext>
            </a:extLst>
          </p:cNvPr>
          <p:cNvSpPr>
            <a:spLocks noGrp="1"/>
          </p:cNvSpPr>
          <p:nvPr>
            <p:ph type="body" idx="1"/>
          </p:nvPr>
        </p:nvSpPr>
        <p:spPr>
          <a:xfrm>
            <a:off x="517090" y="1625600"/>
            <a:ext cx="11157820" cy="4275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C4B03EA5-D81E-F76C-DDB0-3FC49D47CFE5}"/>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9209618" y="5554473"/>
            <a:ext cx="2624157" cy="1312079"/>
          </a:xfrm>
          <a:prstGeom prst="rect">
            <a:avLst/>
          </a:prstGeom>
        </p:spPr>
      </p:pic>
    </p:spTree>
    <p:extLst>
      <p:ext uri="{BB962C8B-B14F-4D97-AF65-F5344CB8AC3E}">
        <p14:creationId xmlns:p14="http://schemas.microsoft.com/office/powerpoint/2010/main" val="165380840"/>
      </p:ext>
    </p:extLst>
  </p:cSld>
  <p:clrMap bg1="lt1" tx1="dk1" bg2="lt2" tx2="dk2" accent1="accent1" accent2="accent2" accent3="accent3" accent4="accent4" accent5="accent5" accent6="accent6" hlink="hlink" folHlink="folHlink"/>
  <p:sldLayoutIdLst>
    <p:sldLayoutId id="2147483649" r:id="rId1"/>
    <p:sldLayoutId id="2147483729" r:id="rId2"/>
    <p:sldLayoutId id="2147483650" r:id="rId3"/>
    <p:sldLayoutId id="2147483652" r:id="rId4"/>
    <p:sldLayoutId id="2147483683" r:id="rId5"/>
    <p:sldLayoutId id="2147483675" r:id="rId6"/>
    <p:sldLayoutId id="2147483672" r:id="rId7"/>
    <p:sldLayoutId id="2147483666" r:id="rId8"/>
    <p:sldLayoutId id="2147483670" r:id="rId9"/>
    <p:sldLayoutId id="2147483711" r:id="rId10"/>
    <p:sldLayoutId id="2147483730" r:id="rId11"/>
    <p:sldLayoutId id="2147483731" r:id="rId12"/>
    <p:sldLayoutId id="2147483732" r:id="rId13"/>
    <p:sldLayoutId id="2147483736" r:id="rId14"/>
    <p:sldLayoutId id="2147483737" r:id="rId15"/>
    <p:sldLayoutId id="2147483705" r:id="rId16"/>
    <p:sldLayoutId id="2147483655" r:id="rId17"/>
    <p:sldLayoutId id="2147483706" r:id="rId18"/>
    <p:sldLayoutId id="2147483717" r:id="rId19"/>
    <p:sldLayoutId id="2147483718" r:id="rId20"/>
    <p:sldLayoutId id="2147483664" r:id="rId21"/>
    <p:sldLayoutId id="2147483707" r:id="rId22"/>
    <p:sldLayoutId id="2147483674" r:id="rId23"/>
    <p:sldLayoutId id="2147483715" r:id="rId24"/>
    <p:sldLayoutId id="2147483712" r:id="rId25"/>
    <p:sldLayoutId id="2147483713" r:id="rId26"/>
    <p:sldLayoutId id="2147483668" r:id="rId27"/>
    <p:sldLayoutId id="2147483714" r:id="rId28"/>
    <p:sldLayoutId id="2147483722" r:id="rId29"/>
    <p:sldLayoutId id="2147483725" r:id="rId30"/>
    <p:sldLayoutId id="2147483723" r:id="rId31"/>
    <p:sldLayoutId id="2147483726" r:id="rId32"/>
    <p:sldLayoutId id="2147483727" r:id="rId33"/>
    <p:sldLayoutId id="2147483724" r:id="rId34"/>
    <p:sldLayoutId id="2147483738" r:id="rId35"/>
    <p:sldLayoutId id="2147483739" r:id="rId36"/>
    <p:sldLayoutId id="2147483734" r:id="rId37"/>
    <p:sldLayoutId id="2147483709" r:id="rId38"/>
  </p:sldLayoutIdLst>
  <p:txStyles>
    <p:titleStyle>
      <a:lvl1pPr algn="l" defTabSz="914377" rtl="0" eaLnBrk="1" latinLnBrk="0" hangingPunct="1">
        <a:lnSpc>
          <a:spcPct val="90000"/>
        </a:lnSpc>
        <a:spcBef>
          <a:spcPct val="0"/>
        </a:spcBef>
        <a:buNone/>
        <a:defRPr sz="3200" b="1" i="0" kern="1200">
          <a:solidFill>
            <a:srgbClr val="C82027"/>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377" rtl="0" eaLnBrk="1" latinLnBrk="0" hangingPunct="1">
        <a:lnSpc>
          <a:spcPct val="120000"/>
        </a:lnSpc>
        <a:spcBef>
          <a:spcPts val="0"/>
        </a:spcBef>
        <a:buFont typeface="Arial" panose="020B0604020202020204" pitchFamily="34" charset="0"/>
        <a:buNone/>
        <a:defRPr sz="1800" b="0" i="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189" indent="0" algn="l" defTabSz="914377" rtl="0" eaLnBrk="1" latinLnBrk="0" hangingPunct="1">
        <a:lnSpc>
          <a:spcPct val="120000"/>
        </a:lnSpc>
        <a:spcBef>
          <a:spcPts val="0"/>
        </a:spcBef>
        <a:buFont typeface="Arial" panose="020B0604020202020204" pitchFamily="34" charset="0"/>
        <a:buNone/>
        <a:defRPr sz="1600" b="0" i="0" kern="1200">
          <a:solidFill>
            <a:schemeClr val="tx2"/>
          </a:solidFill>
          <a:latin typeface="Arial" panose="020B0604020202020204" pitchFamily="34" charset="0"/>
          <a:ea typeface="Verdana" panose="020B0604030504040204" pitchFamily="34" charset="0"/>
          <a:cs typeface="Arial" panose="020B0604020202020204" pitchFamily="34" charset="0"/>
        </a:defRPr>
      </a:lvl2pPr>
      <a:lvl3pPr marL="914377"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3pPr>
      <a:lvl4pPr marL="1371566" indent="0" algn="l" defTabSz="914377" rtl="0" eaLnBrk="1" latinLnBrk="0" hangingPunct="1">
        <a:lnSpc>
          <a:spcPct val="120000"/>
        </a:lnSpc>
        <a:spcBef>
          <a:spcPts val="0"/>
        </a:spcBef>
        <a:buFont typeface="Arial" panose="020B0604020202020204" pitchFamily="34" charset="0"/>
        <a:buNone/>
        <a:defRPr sz="1200" b="0" i="0" kern="1200">
          <a:solidFill>
            <a:schemeClr val="tx2"/>
          </a:solidFill>
          <a:latin typeface="Arial" panose="020B0604020202020204" pitchFamily="34" charset="0"/>
          <a:ea typeface="Verdana" panose="020B0604030504040204" pitchFamily="34" charset="0"/>
          <a:cs typeface="Arial" panose="020B0604020202020204" pitchFamily="34" charset="0"/>
        </a:defRPr>
      </a:lvl4pPr>
      <a:lvl5pPr marL="1828754" indent="0" algn="l" defTabSz="914377" rtl="0" eaLnBrk="1" latinLnBrk="0" hangingPunct="1">
        <a:lnSpc>
          <a:spcPct val="120000"/>
        </a:lnSpc>
        <a:spcBef>
          <a:spcPts val="0"/>
        </a:spcBef>
        <a:buFont typeface="Arial" panose="020B0604020202020204" pitchFamily="34" charset="0"/>
        <a:buNone/>
        <a:defRPr sz="1200" b="0" i="0" kern="1200">
          <a:solidFill>
            <a:schemeClr val="tx2"/>
          </a:solidFill>
          <a:latin typeface="Arial" panose="020B0604020202020204" pitchFamily="34" charset="0"/>
          <a:ea typeface="Verdana" panose="020B060403050404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userDrawn="1">
          <p15:clr>
            <a:srgbClr val="F26B43"/>
          </p15:clr>
        </p15:guide>
        <p15:guide id="2" pos="529" userDrawn="1">
          <p15:clr>
            <a:srgbClr val="F26B43"/>
          </p15:clr>
        </p15:guide>
        <p15:guide id="3" pos="7151" userDrawn="1">
          <p15:clr>
            <a:srgbClr val="F26B43"/>
          </p15:clr>
        </p15:guide>
        <p15:guide id="4" orient="horz" pos="368" userDrawn="1">
          <p15:clr>
            <a:srgbClr val="F26B43"/>
          </p15:clr>
        </p15:guide>
        <p15:guide id="5" orient="horz" pos="2160" userDrawn="1">
          <p15:clr>
            <a:srgbClr val="F26B43"/>
          </p15:clr>
        </p15:guide>
        <p15:guide id="6"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hyperlink" Target="mailto:Communications@BWHHotels.co.uk"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44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E499B-BDD1-CAA6-2E68-AE5E6B5B6219}"/>
            </a:ext>
          </a:extLst>
        </p:cNvPr>
        <p:cNvGrpSpPr/>
        <p:nvPr/>
      </p:nvGrpSpPr>
      <p:grpSpPr>
        <a:xfrm>
          <a:off x="0" y="0"/>
          <a:ext cx="0" cy="0"/>
          <a:chOff x="0" y="0"/>
          <a:chExt cx="0" cy="0"/>
        </a:xfrm>
      </p:grpSpPr>
      <p:sp>
        <p:nvSpPr>
          <p:cNvPr id="8" name="Content Placeholder 1">
            <a:extLst>
              <a:ext uri="{FF2B5EF4-FFF2-40B4-BE49-F238E27FC236}">
                <a16:creationId xmlns:a16="http://schemas.microsoft.com/office/drawing/2014/main" id="{7503AA89-880C-C5AC-6C95-F087FE7CE208}"/>
              </a:ext>
            </a:extLst>
          </p:cNvPr>
          <p:cNvSpPr txBox="1">
            <a:spLocks/>
          </p:cNvSpPr>
          <p:nvPr/>
        </p:nvSpPr>
        <p:spPr>
          <a:xfrm>
            <a:off x="831832" y="2686645"/>
            <a:ext cx="4816890" cy="4275982"/>
          </a:xfrm>
          <a:prstGeom prst="rect">
            <a:avLst/>
          </a:prstGeom>
        </p:spPr>
        <p:txBody>
          <a:bodyPr vert="horz" lIns="91440" tIns="45720" rIns="91440" bIns="45720" rtlCol="0" anchor="ctr">
            <a:normAutofit fontScale="85000" lnSpcReduction="20000"/>
          </a:bodyPr>
          <a:lstStyle>
            <a:lvl1pPr marL="0"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189"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2pPr>
            <a:lvl3pPr marL="914377"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3pPr>
            <a:lvl4pPr marL="1371566"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4pPr>
            <a:lvl5pPr marL="1828754"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rgbClr val="494F55"/>
              </a:solidFill>
            </a:endParaRPr>
          </a:p>
          <a:p>
            <a:pPr marL="285750" indent="-285750">
              <a:buFont typeface="Calibri" panose="020B0604020202020204" pitchFamily="34" charset="0"/>
              <a:buChar char="-"/>
            </a:pPr>
            <a:r>
              <a:rPr lang="en-US" dirty="0">
                <a:latin typeface="Arial"/>
                <a:ea typeface="Verdana"/>
                <a:cs typeface="Arial"/>
              </a:rPr>
              <a:t>A virtual business updates meeting open to all BWH Hotels Members</a:t>
            </a:r>
            <a:endParaRPr lang="en-US" dirty="0">
              <a:solidFill>
                <a:srgbClr val="172B60"/>
              </a:solidFill>
              <a:latin typeface="Arial"/>
              <a:ea typeface="Verdana"/>
              <a:cs typeface="Arial"/>
            </a:endParaRPr>
          </a:p>
          <a:p>
            <a:pPr marL="285750" indent="-285750">
              <a:buFont typeface="Calibri" panose="020B0604020202020204" pitchFamily="34" charset="0"/>
              <a:buChar char="-"/>
            </a:pPr>
            <a:r>
              <a:rPr lang="en-US" dirty="0">
                <a:latin typeface="Arial"/>
                <a:ea typeface="Verdana"/>
                <a:cs typeface="Arial"/>
              </a:rPr>
              <a:t>Average attendees</a:t>
            </a:r>
            <a:r>
              <a:rPr lang="en-US" dirty="0">
                <a:solidFill>
                  <a:srgbClr val="494F55"/>
                </a:solidFill>
                <a:latin typeface="Arial"/>
                <a:ea typeface="Verdana"/>
                <a:cs typeface="Arial"/>
              </a:rPr>
              <a:t>: 250+ registrations</a:t>
            </a:r>
            <a:endParaRPr lang="en-US" dirty="0">
              <a:solidFill>
                <a:srgbClr val="172B60"/>
              </a:solidFill>
              <a:latin typeface="Arial"/>
              <a:ea typeface="Verdana"/>
              <a:cs typeface="Arial"/>
            </a:endParaRPr>
          </a:p>
          <a:p>
            <a:pPr marL="285750" indent="-285750">
              <a:buFont typeface="Calibri"/>
              <a:buChar char="-"/>
            </a:pPr>
            <a:r>
              <a:rPr lang="en-US" dirty="0">
                <a:solidFill>
                  <a:srgbClr val="494F55"/>
                </a:solidFill>
                <a:latin typeface="Arial"/>
                <a:ea typeface="Verdana"/>
                <a:cs typeface="Arial"/>
              </a:rPr>
              <a:t>Hosted online, free for members to access with link to re-watch shared widely</a:t>
            </a:r>
            <a:endParaRPr lang="en-US" dirty="0">
              <a:solidFill>
                <a:srgbClr val="172B60"/>
              </a:solidFill>
              <a:latin typeface="Arial"/>
              <a:ea typeface="Verdana"/>
              <a:cs typeface="Arial"/>
            </a:endParaRPr>
          </a:p>
          <a:p>
            <a:pPr marL="285750" indent="-285750">
              <a:buFont typeface="Calibri"/>
              <a:buChar char="-"/>
            </a:pPr>
            <a:endParaRPr lang="en-US">
              <a:solidFill>
                <a:srgbClr val="172B60"/>
              </a:solidFill>
              <a:latin typeface="Arial"/>
              <a:ea typeface="Verdana"/>
              <a:cs typeface="Arial"/>
            </a:endParaRPr>
          </a:p>
          <a:p>
            <a:r>
              <a:rPr lang="en-GB" b="1" dirty="0">
                <a:solidFill>
                  <a:schemeClr val="accent1"/>
                </a:solidFill>
                <a:latin typeface="Arial"/>
                <a:ea typeface="Verdana"/>
                <a:cs typeface="Arial"/>
              </a:rPr>
              <a:t>MEDIA OPTIONS:</a:t>
            </a:r>
            <a:endParaRPr lang="en-US" dirty="0">
              <a:solidFill>
                <a:schemeClr val="accent1"/>
              </a:solidFill>
              <a:latin typeface="Arial"/>
              <a:ea typeface="Verdana"/>
              <a:cs typeface="Arial"/>
            </a:endParaRPr>
          </a:p>
          <a:p>
            <a:r>
              <a:rPr lang="en-GB" b="1" dirty="0">
                <a:solidFill>
                  <a:schemeClr val="accent1"/>
                </a:solidFill>
                <a:latin typeface="Arial"/>
                <a:ea typeface="Verdana"/>
                <a:cs typeface="Arial"/>
              </a:rPr>
              <a:t>EVENT SPONSOR: £2000 per event</a:t>
            </a:r>
            <a:endParaRPr lang="en-US" dirty="0">
              <a:solidFill>
                <a:schemeClr val="accent1"/>
              </a:solidFill>
              <a:latin typeface="Arial"/>
              <a:ea typeface="Verdana"/>
              <a:cs typeface="Arial"/>
            </a:endParaRPr>
          </a:p>
          <a:p>
            <a:pPr marL="285750" indent="-285750">
              <a:buFont typeface="Calibri"/>
              <a:buChar char="-"/>
            </a:pPr>
            <a:endParaRPr lang="en-GB">
              <a:solidFill>
                <a:srgbClr val="172B60"/>
              </a:solidFill>
              <a:latin typeface="Arial"/>
              <a:ea typeface="Verdana"/>
              <a:cs typeface="Arial"/>
            </a:endParaRPr>
          </a:p>
          <a:p>
            <a:pPr marL="285750" indent="-285750">
              <a:buFont typeface="Calibri"/>
              <a:buChar char="-"/>
            </a:pPr>
            <a:r>
              <a:rPr lang="en-GB" dirty="0">
                <a:solidFill>
                  <a:schemeClr val="accent1"/>
                </a:solidFill>
                <a:latin typeface="Arial"/>
                <a:ea typeface="Verdana"/>
                <a:cs typeface="Arial"/>
              </a:rPr>
              <a:t>Join us virtually for one of two business updates meetings in 2026 (May &amp; September)</a:t>
            </a:r>
            <a:endParaRPr lang="en-US" dirty="0">
              <a:solidFill>
                <a:schemeClr val="accent1"/>
              </a:solidFill>
              <a:latin typeface="Arial"/>
              <a:ea typeface="Verdana"/>
              <a:cs typeface="Arial"/>
            </a:endParaRPr>
          </a:p>
          <a:p>
            <a:pPr marL="285750" indent="-285750">
              <a:buFont typeface="Calibri"/>
              <a:buChar char="-"/>
            </a:pPr>
            <a:r>
              <a:rPr lang="en-GB" dirty="0">
                <a:solidFill>
                  <a:schemeClr val="accent1"/>
                </a:solidFill>
                <a:latin typeface="Arial"/>
                <a:ea typeface="Verdana"/>
                <a:cs typeface="Arial"/>
              </a:rPr>
              <a:t>A 10-minute company presentation virtually</a:t>
            </a:r>
          </a:p>
          <a:p>
            <a:pPr marL="285750" indent="-285750">
              <a:buFont typeface="Calibri"/>
              <a:buChar char="-"/>
            </a:pPr>
            <a:r>
              <a:rPr lang="en-GB" dirty="0">
                <a:solidFill>
                  <a:schemeClr val="accent1"/>
                </a:solidFill>
                <a:latin typeface="Arial"/>
                <a:ea typeface="Verdana"/>
                <a:cs typeface="Arial"/>
              </a:rPr>
              <a:t>Company profile and logo on event registration site</a:t>
            </a:r>
            <a:endParaRPr lang="en-US" dirty="0">
              <a:solidFill>
                <a:schemeClr val="accent1"/>
              </a:solidFill>
              <a:latin typeface="Arial"/>
              <a:ea typeface="Verdana"/>
              <a:cs typeface="Arial"/>
            </a:endParaRPr>
          </a:p>
          <a:p>
            <a:pPr marL="285750" indent="-285750">
              <a:buFont typeface="Calibri"/>
              <a:buChar char="-"/>
            </a:pPr>
            <a:r>
              <a:rPr lang="en-GB" dirty="0">
                <a:solidFill>
                  <a:schemeClr val="accent1"/>
                </a:solidFill>
                <a:latin typeface="Arial"/>
                <a:ea typeface="Verdana"/>
                <a:cs typeface="Arial"/>
              </a:rPr>
              <a:t>Company mentioned throughout the meeting</a:t>
            </a:r>
          </a:p>
          <a:p>
            <a:pPr marL="285750" indent="-285750">
              <a:buFont typeface="Calibri"/>
              <a:buChar char="-"/>
            </a:pPr>
            <a:r>
              <a:rPr lang="en-GB" dirty="0">
                <a:solidFill>
                  <a:schemeClr val="accent1"/>
                </a:solidFill>
                <a:latin typeface="Arial"/>
                <a:ea typeface="Verdana"/>
                <a:cs typeface="Arial"/>
              </a:rPr>
              <a:t>1 x company dedicated solus email to our database </a:t>
            </a:r>
          </a:p>
          <a:p>
            <a:pPr marL="285750" indent="-285750">
              <a:buFont typeface="Calibri"/>
              <a:buChar char="-"/>
            </a:pPr>
            <a:r>
              <a:rPr lang="en-GB" dirty="0">
                <a:solidFill>
                  <a:schemeClr val="accent1"/>
                </a:solidFill>
                <a:latin typeface="Arial"/>
                <a:ea typeface="Verdana"/>
                <a:cs typeface="Arial"/>
              </a:rPr>
              <a:t>Opportunity for lead generation or data capture to be agreed on case-by-case basis</a:t>
            </a:r>
            <a:endParaRPr lang="en-US" dirty="0">
              <a:solidFill>
                <a:schemeClr val="accent1"/>
              </a:solidFill>
            </a:endParaRPr>
          </a:p>
          <a:p>
            <a:endParaRPr lang="en-US"/>
          </a:p>
          <a:p>
            <a:endParaRPr lang="en-US"/>
          </a:p>
          <a:p>
            <a:endParaRPr lang="en-US"/>
          </a:p>
          <a:p>
            <a:r>
              <a:rPr lang="en-US" dirty="0">
                <a:latin typeface="Arial"/>
                <a:ea typeface="Verdana"/>
                <a:cs typeface="Arial"/>
              </a:rPr>
              <a:t> </a:t>
            </a:r>
          </a:p>
          <a:p>
            <a:endParaRPr lang="en-US"/>
          </a:p>
          <a:p>
            <a:endParaRPr lang="en-US"/>
          </a:p>
          <a:p>
            <a:endParaRPr lang="en-US"/>
          </a:p>
          <a:p>
            <a:endParaRPr lang="en-US"/>
          </a:p>
          <a:p>
            <a:endParaRPr lang="en-US"/>
          </a:p>
          <a:p>
            <a:endParaRPr lang="en-US"/>
          </a:p>
          <a:p>
            <a:endParaRPr lang="en-US"/>
          </a:p>
          <a:p>
            <a:endParaRPr lang="en-US"/>
          </a:p>
          <a:p>
            <a:pPr marL="285750" indent="-285750">
              <a:buFont typeface="Calibri" panose="020B0604020202020204" pitchFamily="34" charset="0"/>
              <a:buChar char="-"/>
            </a:pPr>
            <a:endParaRPr lang="en-US"/>
          </a:p>
        </p:txBody>
      </p:sp>
      <p:sp>
        <p:nvSpPr>
          <p:cNvPr id="9" name="Title 3">
            <a:extLst>
              <a:ext uri="{FF2B5EF4-FFF2-40B4-BE49-F238E27FC236}">
                <a16:creationId xmlns:a16="http://schemas.microsoft.com/office/drawing/2014/main" id="{5F487CC3-8F42-930C-5B04-C0B9A450A72B}"/>
              </a:ext>
            </a:extLst>
          </p:cNvPr>
          <p:cNvSpPr txBox="1">
            <a:spLocks/>
          </p:cNvSpPr>
          <p:nvPr/>
        </p:nvSpPr>
        <p:spPr>
          <a:xfrm>
            <a:off x="831832" y="963071"/>
            <a:ext cx="7791533" cy="1002403"/>
          </a:xfrm>
          <a:prstGeom prst="rect">
            <a:avLst/>
          </a:prstGeom>
        </p:spPr>
        <p:txBody>
          <a:bodyPr lIns="91440" tIns="45720" rIns="91440" bIns="45720" anchor="t"/>
          <a:lstStyle>
            <a:lvl1pPr algn="l" defTabSz="914377" rtl="0" eaLnBrk="1" latinLnBrk="0" hangingPunct="1">
              <a:lnSpc>
                <a:spcPct val="90000"/>
              </a:lnSpc>
              <a:spcBef>
                <a:spcPct val="0"/>
              </a:spcBef>
              <a:buNone/>
              <a:defRPr sz="3200" b="1" i="0" kern="1200">
                <a:solidFill>
                  <a:srgbClr val="C82027"/>
                </a:solidFill>
                <a:latin typeface="Arial" panose="020B0604020202020204" pitchFamily="34" charset="0"/>
                <a:ea typeface="Verdana" panose="020B0604030504040204" pitchFamily="34" charset="0"/>
                <a:cs typeface="Arial" panose="020B0604020202020204" pitchFamily="34" charset="0"/>
              </a:defRPr>
            </a:lvl1pPr>
          </a:lstStyle>
          <a:p>
            <a:r>
              <a:rPr lang="en-US">
                <a:latin typeface="Arial"/>
                <a:ea typeface="Verdana"/>
                <a:cs typeface="Arial"/>
              </a:rPr>
              <a:t>Virtual Business </a:t>
            </a:r>
            <a:endParaRPr lang="en-US"/>
          </a:p>
          <a:p>
            <a:r>
              <a:rPr lang="en-US">
                <a:latin typeface="Arial"/>
                <a:ea typeface="Verdana"/>
                <a:cs typeface="Arial"/>
              </a:rPr>
              <a:t>Updates</a:t>
            </a:r>
            <a:endParaRPr lang="en-US"/>
          </a:p>
        </p:txBody>
      </p:sp>
      <p:pic>
        <p:nvPicPr>
          <p:cNvPr id="2" name="Picture 1" descr="A computer with a logo on it&#10;&#10;AI-generated content may be incorrect.">
            <a:extLst>
              <a:ext uri="{FF2B5EF4-FFF2-40B4-BE49-F238E27FC236}">
                <a16:creationId xmlns:a16="http://schemas.microsoft.com/office/drawing/2014/main" id="{49EC0388-EA0F-98BE-D2B7-D441F205A73A}"/>
              </a:ext>
            </a:extLst>
          </p:cNvPr>
          <p:cNvPicPr>
            <a:picLocks noChangeAspect="1"/>
          </p:cNvPicPr>
          <p:nvPr/>
        </p:nvPicPr>
        <p:blipFill>
          <a:blip r:embed="rId2"/>
          <a:stretch>
            <a:fillRect/>
          </a:stretch>
        </p:blipFill>
        <p:spPr>
          <a:xfrm>
            <a:off x="6093381" y="960438"/>
            <a:ext cx="5886926" cy="4929188"/>
          </a:xfrm>
          <a:prstGeom prst="rect">
            <a:avLst/>
          </a:prstGeom>
        </p:spPr>
      </p:pic>
    </p:spTree>
    <p:extLst>
      <p:ext uri="{BB962C8B-B14F-4D97-AF65-F5344CB8AC3E}">
        <p14:creationId xmlns:p14="http://schemas.microsoft.com/office/powerpoint/2010/main" val="294208621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3A3AE-33B2-1FAB-CADE-DDF9DAB4F221}"/>
            </a:ext>
          </a:extLst>
        </p:cNvPr>
        <p:cNvGrpSpPr/>
        <p:nvPr/>
      </p:nvGrpSpPr>
      <p:grpSpPr>
        <a:xfrm>
          <a:off x="0" y="0"/>
          <a:ext cx="0" cy="0"/>
          <a:chOff x="0" y="0"/>
          <a:chExt cx="0" cy="0"/>
        </a:xfrm>
      </p:grpSpPr>
      <p:sp>
        <p:nvSpPr>
          <p:cNvPr id="8" name="Content Placeholder 1">
            <a:extLst>
              <a:ext uri="{FF2B5EF4-FFF2-40B4-BE49-F238E27FC236}">
                <a16:creationId xmlns:a16="http://schemas.microsoft.com/office/drawing/2014/main" id="{B85FAFCF-AC07-078C-8733-F1A37B99F2A3}"/>
              </a:ext>
            </a:extLst>
          </p:cNvPr>
          <p:cNvSpPr txBox="1">
            <a:spLocks/>
          </p:cNvSpPr>
          <p:nvPr/>
        </p:nvSpPr>
        <p:spPr>
          <a:xfrm>
            <a:off x="831832" y="2787431"/>
            <a:ext cx="4816890" cy="4275982"/>
          </a:xfrm>
          <a:prstGeom prst="rect">
            <a:avLst/>
          </a:prstGeom>
        </p:spPr>
        <p:txBody>
          <a:bodyPr vert="horz" lIns="91440" tIns="45720" rIns="91440" bIns="45720" rtlCol="0" anchor="ctr">
            <a:normAutofit fontScale="77500" lnSpcReduction="20000"/>
          </a:bodyPr>
          <a:lstStyle>
            <a:lvl1pPr marL="0"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189"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2pPr>
            <a:lvl3pPr marL="914377"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3pPr>
            <a:lvl4pPr marL="1371566"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4pPr>
            <a:lvl5pPr marL="1828754"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Calibri" panose="020B0604020202020204" pitchFamily="34" charset="0"/>
              <a:buChar char="-"/>
            </a:pPr>
            <a:r>
              <a:rPr lang="en-GB" sz="1500" dirty="0">
                <a:solidFill>
                  <a:srgbClr val="494F55"/>
                </a:solidFill>
                <a:latin typeface="Arial"/>
                <a:ea typeface="Verdana"/>
                <a:cs typeface="Arial"/>
              </a:rPr>
              <a:t>Get your brand seen at our 'Meet The Sales Managers' in person events x3 </a:t>
            </a:r>
            <a:endParaRPr lang="en-GB" sz="1500" b="1" dirty="0">
              <a:solidFill>
                <a:srgbClr val="494F55"/>
              </a:solidFill>
              <a:latin typeface="Arial"/>
              <a:ea typeface="Verdana"/>
              <a:cs typeface="Arial"/>
            </a:endParaRPr>
          </a:p>
          <a:p>
            <a:pPr marL="285750" indent="-285750">
              <a:buFont typeface="Calibri" panose="020B0604020202020204" pitchFamily="34" charset="0"/>
              <a:buChar char="-"/>
            </a:pPr>
            <a:r>
              <a:rPr lang="en-GB" sz="1500" dirty="0">
                <a:solidFill>
                  <a:srgbClr val="494F55"/>
                </a:solidFill>
                <a:latin typeface="Arial"/>
                <a:ea typeface="Verdana"/>
                <a:cs typeface="Arial"/>
              </a:rPr>
              <a:t>Attendees include BWH GM's, Owners, Senior Leaders</a:t>
            </a:r>
            <a:endParaRPr lang="en-GB" sz="1500">
              <a:solidFill>
                <a:srgbClr val="494F55"/>
              </a:solidFill>
            </a:endParaRPr>
          </a:p>
          <a:p>
            <a:endParaRPr lang="en-GB" sz="1500">
              <a:solidFill>
                <a:srgbClr val="172B60"/>
              </a:solidFill>
            </a:endParaRPr>
          </a:p>
          <a:p>
            <a:r>
              <a:rPr lang="en-GB" sz="1500" b="1" dirty="0">
                <a:solidFill>
                  <a:schemeClr val="accent1"/>
                </a:solidFill>
                <a:latin typeface="Arial"/>
                <a:ea typeface="Verdana"/>
                <a:cs typeface="Arial"/>
              </a:rPr>
              <a:t>MEDIA OPTIONS</a:t>
            </a:r>
            <a:endParaRPr lang="en-US" sz="1500" dirty="0">
              <a:solidFill>
                <a:schemeClr val="accent1"/>
              </a:solidFill>
              <a:latin typeface="Arial"/>
              <a:ea typeface="Verdana"/>
              <a:cs typeface="Arial"/>
            </a:endParaRPr>
          </a:p>
          <a:p>
            <a:r>
              <a:rPr lang="en-GB" sz="1500" b="1" dirty="0">
                <a:solidFill>
                  <a:schemeClr val="accent1"/>
                </a:solidFill>
                <a:latin typeface="Arial"/>
                <a:ea typeface="Verdana"/>
                <a:cs typeface="Arial"/>
              </a:rPr>
              <a:t>Hero Sponsor: £2000</a:t>
            </a:r>
          </a:p>
          <a:p>
            <a:r>
              <a:rPr lang="en-GB" sz="1500" b="1" dirty="0">
                <a:solidFill>
                  <a:schemeClr val="accent1"/>
                </a:solidFill>
                <a:latin typeface="Arial"/>
                <a:ea typeface="Verdana"/>
                <a:cs typeface="Arial"/>
              </a:rPr>
              <a:t>Includes:</a:t>
            </a:r>
            <a:endParaRPr lang="en-US" sz="1500" dirty="0">
              <a:solidFill>
                <a:schemeClr val="accent1"/>
              </a:solidFill>
              <a:latin typeface="Arial"/>
              <a:ea typeface="Verdana"/>
              <a:cs typeface="Arial"/>
            </a:endParaRPr>
          </a:p>
          <a:p>
            <a:pPr>
              <a:buFont typeface="Arial" panose="020B0604020202020204" pitchFamily="34" charset="0"/>
              <a:buChar char="•"/>
            </a:pPr>
            <a:r>
              <a:rPr lang="en-GB" sz="1500" dirty="0">
                <a:solidFill>
                  <a:schemeClr val="accent1"/>
                </a:solidFill>
                <a:latin typeface="Arial"/>
                <a:ea typeface="Verdana"/>
                <a:cs typeface="Arial"/>
              </a:rPr>
              <a:t> Exclusive to one company (for each event)</a:t>
            </a:r>
            <a:endParaRPr lang="en-US" sz="1500" dirty="0">
              <a:solidFill>
                <a:schemeClr val="accent1"/>
              </a:solidFill>
              <a:latin typeface="Arial"/>
              <a:ea typeface="Verdana"/>
              <a:cs typeface="Arial"/>
            </a:endParaRPr>
          </a:p>
          <a:p>
            <a:pPr>
              <a:buFont typeface="Arial" panose="020B0604020202020204" pitchFamily="34" charset="0"/>
              <a:buChar char="•"/>
            </a:pPr>
            <a:r>
              <a:rPr lang="en-GB" sz="1500" dirty="0">
                <a:solidFill>
                  <a:schemeClr val="accent1"/>
                </a:solidFill>
                <a:latin typeface="Arial"/>
                <a:ea typeface="Verdana"/>
                <a:cs typeface="Arial"/>
              </a:rPr>
              <a:t> Network one on one with BWH hotels insiders</a:t>
            </a:r>
            <a:endParaRPr lang="en-GB" dirty="0">
              <a:solidFill>
                <a:schemeClr val="accent1"/>
              </a:solidFill>
            </a:endParaRPr>
          </a:p>
          <a:p>
            <a:pPr>
              <a:buFont typeface="Arial" panose="020B0604020202020204" pitchFamily="34" charset="0"/>
              <a:buChar char="•"/>
            </a:pPr>
            <a:r>
              <a:rPr lang="en-GB" sz="1500" dirty="0">
                <a:solidFill>
                  <a:schemeClr val="accent1"/>
                </a:solidFill>
                <a:latin typeface="Arial"/>
                <a:ea typeface="Verdana"/>
                <a:cs typeface="Arial"/>
              </a:rPr>
              <a:t> Company branding in the meeting room</a:t>
            </a:r>
            <a:endParaRPr lang="en-GB" dirty="0">
              <a:solidFill>
                <a:schemeClr val="accent1"/>
              </a:solidFill>
            </a:endParaRPr>
          </a:p>
          <a:p>
            <a:pPr>
              <a:buFont typeface="Arial" panose="020B0604020202020204" pitchFamily="34" charset="0"/>
              <a:buChar char="•"/>
            </a:pPr>
            <a:r>
              <a:rPr lang="en-GB" sz="1500" dirty="0">
                <a:solidFill>
                  <a:schemeClr val="accent1"/>
                </a:solidFill>
                <a:latin typeface="Arial"/>
                <a:ea typeface="Verdana"/>
                <a:cs typeface="Arial"/>
              </a:rPr>
              <a:t> Company logo on all event comms</a:t>
            </a:r>
            <a:endParaRPr lang="en-GB" dirty="0">
              <a:solidFill>
                <a:schemeClr val="accent1"/>
              </a:solidFill>
            </a:endParaRPr>
          </a:p>
          <a:p>
            <a:pPr>
              <a:buFont typeface="Arial" panose="020B0604020202020204" pitchFamily="34" charset="0"/>
              <a:buChar char="•"/>
            </a:pPr>
            <a:r>
              <a:rPr lang="en-GB" sz="1500" dirty="0">
                <a:solidFill>
                  <a:schemeClr val="accent1"/>
                </a:solidFill>
                <a:latin typeface="Arial"/>
                <a:ea typeface="Verdana"/>
                <a:cs typeface="Arial"/>
              </a:rPr>
              <a:t> Company mentions in all event comms </a:t>
            </a:r>
            <a:endParaRPr lang="en-US" dirty="0">
              <a:solidFill>
                <a:schemeClr val="accent1"/>
              </a:solidFill>
            </a:endParaRPr>
          </a:p>
          <a:p>
            <a:pPr>
              <a:buFont typeface="Arial" panose="020B0604020202020204" pitchFamily="34" charset="0"/>
              <a:buChar char="•"/>
            </a:pPr>
            <a:r>
              <a:rPr lang="en-GB" sz="1500" dirty="0">
                <a:solidFill>
                  <a:schemeClr val="accent1"/>
                </a:solidFill>
                <a:latin typeface="Arial"/>
                <a:ea typeface="Verdana"/>
                <a:cs typeface="Arial"/>
              </a:rPr>
              <a:t> One dedicated email to all Sales Champs at BWH Hotels (sent to 322 contacts/70% open rate)</a:t>
            </a:r>
            <a:endParaRPr lang="en-GB" dirty="0">
              <a:solidFill>
                <a:schemeClr val="accent1"/>
              </a:solidFill>
            </a:endParaRPr>
          </a:p>
          <a:p>
            <a:pPr>
              <a:buFont typeface="Arial" panose="020B0604020202020204" pitchFamily="34" charset="0"/>
              <a:buChar char="•"/>
            </a:pPr>
            <a:r>
              <a:rPr lang="en-GB" sz="1500" dirty="0">
                <a:solidFill>
                  <a:schemeClr val="accent1"/>
                </a:solidFill>
                <a:latin typeface="Arial"/>
                <a:ea typeface="Verdana"/>
                <a:cs typeface="Arial"/>
              </a:rPr>
              <a:t> Company mentions on our post event LinkedIn post</a:t>
            </a:r>
            <a:endParaRPr lang="en-US" dirty="0">
              <a:solidFill>
                <a:schemeClr val="accent1"/>
              </a:solidFill>
            </a:endParaRPr>
          </a:p>
          <a:p>
            <a:pPr>
              <a:buChar char="•"/>
            </a:pPr>
            <a:r>
              <a:rPr lang="en-GB" sz="1500" dirty="0">
                <a:solidFill>
                  <a:schemeClr val="accent1"/>
                </a:solidFill>
                <a:latin typeface="Arial"/>
                <a:ea typeface="Verdana"/>
                <a:cs typeface="Arial"/>
              </a:rPr>
              <a:t> 10 minute presentation/speech during lunch</a:t>
            </a:r>
            <a:endParaRPr lang="en-US" dirty="0">
              <a:solidFill>
                <a:schemeClr val="accent1"/>
              </a:solidFill>
            </a:endParaRPr>
          </a:p>
          <a:p>
            <a:pPr>
              <a:buFont typeface="Arial" panose="020B0604020202020204" pitchFamily="34" charset="0"/>
              <a:buChar char="•"/>
            </a:pPr>
            <a:endParaRPr lang="en-GB" sz="1500" dirty="0">
              <a:solidFill>
                <a:schemeClr val="accent1"/>
              </a:solidFill>
            </a:endParaRPr>
          </a:p>
          <a:p>
            <a:r>
              <a:rPr lang="en-US" dirty="0">
                <a:solidFill>
                  <a:schemeClr val="accent1"/>
                </a:solidFill>
                <a:latin typeface="Arial"/>
                <a:ea typeface="Verdana"/>
                <a:cs typeface="Arial"/>
              </a:rPr>
              <a:t>*Suitable for brands looking to target sales professionals within hotels</a:t>
            </a:r>
            <a:endParaRPr lang="en-GB" sz="1500" dirty="0">
              <a:solidFill>
                <a:schemeClr val="accent1"/>
              </a:solidFill>
            </a:endParaRPr>
          </a:p>
          <a:p>
            <a:pPr marL="285750" indent="-285750">
              <a:buFont typeface="Calibri"/>
              <a:buChar char="-"/>
            </a:pPr>
            <a:endParaRPr lang="en-GB">
              <a:solidFill>
                <a:srgbClr val="C72027"/>
              </a:solidFill>
            </a:endParaRPr>
          </a:p>
          <a:p>
            <a:endParaRPr lang="en-US"/>
          </a:p>
          <a:p>
            <a:endParaRPr lang="en-US"/>
          </a:p>
          <a:p>
            <a:endParaRPr lang="en-US"/>
          </a:p>
          <a:p>
            <a:r>
              <a:rPr lang="en-US" dirty="0">
                <a:latin typeface="Arial"/>
                <a:ea typeface="Verdana"/>
                <a:cs typeface="Arial"/>
              </a:rPr>
              <a:t> </a:t>
            </a:r>
          </a:p>
          <a:p>
            <a:endParaRPr lang="en-US"/>
          </a:p>
          <a:p>
            <a:endParaRPr lang="en-US"/>
          </a:p>
          <a:p>
            <a:endParaRPr lang="en-US"/>
          </a:p>
          <a:p>
            <a:endParaRPr lang="en-US"/>
          </a:p>
          <a:p>
            <a:endParaRPr lang="en-US"/>
          </a:p>
          <a:p>
            <a:endParaRPr lang="en-US"/>
          </a:p>
          <a:p>
            <a:endParaRPr lang="en-US"/>
          </a:p>
          <a:p>
            <a:endParaRPr lang="en-US"/>
          </a:p>
          <a:p>
            <a:pPr marL="285750" indent="-285750">
              <a:buFont typeface="Calibri" panose="020B0604020202020204" pitchFamily="34" charset="0"/>
              <a:buChar char="-"/>
            </a:pPr>
            <a:endParaRPr lang="en-US"/>
          </a:p>
        </p:txBody>
      </p:sp>
      <p:sp>
        <p:nvSpPr>
          <p:cNvPr id="9" name="Title 3">
            <a:extLst>
              <a:ext uri="{FF2B5EF4-FFF2-40B4-BE49-F238E27FC236}">
                <a16:creationId xmlns:a16="http://schemas.microsoft.com/office/drawing/2014/main" id="{9012CBBF-EDBA-4FA8-4C33-8719F25E51BA}"/>
              </a:ext>
            </a:extLst>
          </p:cNvPr>
          <p:cNvSpPr txBox="1">
            <a:spLocks/>
          </p:cNvSpPr>
          <p:nvPr/>
        </p:nvSpPr>
        <p:spPr>
          <a:xfrm>
            <a:off x="831832" y="963071"/>
            <a:ext cx="7791533" cy="1002403"/>
          </a:xfrm>
          <a:prstGeom prst="rect">
            <a:avLst/>
          </a:prstGeom>
        </p:spPr>
        <p:txBody>
          <a:bodyPr lIns="91440" tIns="45720" rIns="91440" bIns="45720" anchor="t"/>
          <a:lstStyle>
            <a:lvl1pPr algn="l" defTabSz="914377" rtl="0" eaLnBrk="1" latinLnBrk="0" hangingPunct="1">
              <a:lnSpc>
                <a:spcPct val="90000"/>
              </a:lnSpc>
              <a:spcBef>
                <a:spcPct val="0"/>
              </a:spcBef>
              <a:buNone/>
              <a:defRPr sz="3200" b="1" i="0" kern="1200">
                <a:solidFill>
                  <a:srgbClr val="C82027"/>
                </a:solidFill>
                <a:latin typeface="Arial" panose="020B0604020202020204" pitchFamily="34" charset="0"/>
                <a:ea typeface="Verdana" panose="020B0604030504040204" pitchFamily="34" charset="0"/>
                <a:cs typeface="Arial" panose="020B0604020202020204" pitchFamily="34" charset="0"/>
              </a:defRPr>
            </a:lvl1pPr>
          </a:lstStyle>
          <a:p>
            <a:r>
              <a:rPr lang="en-US">
                <a:latin typeface="Arial"/>
                <a:ea typeface="Verdana"/>
                <a:cs typeface="Arial"/>
              </a:rPr>
              <a:t>MEET THE SALES </a:t>
            </a:r>
            <a:br>
              <a:rPr lang="en-US">
                <a:latin typeface="Arial"/>
                <a:ea typeface="Verdana"/>
                <a:cs typeface="Arial"/>
              </a:rPr>
            </a:br>
            <a:r>
              <a:rPr lang="en-US">
                <a:latin typeface="Arial"/>
                <a:ea typeface="Verdana"/>
                <a:cs typeface="Arial"/>
              </a:rPr>
              <a:t>MANAGERS</a:t>
            </a:r>
            <a:endParaRPr lang="en-US"/>
          </a:p>
        </p:txBody>
      </p:sp>
      <p:pic>
        <p:nvPicPr>
          <p:cNvPr id="2" name="Picture 1" descr="A group of women in circles with red text&#10;&#10;AI-generated content may be incorrect.">
            <a:extLst>
              <a:ext uri="{FF2B5EF4-FFF2-40B4-BE49-F238E27FC236}">
                <a16:creationId xmlns:a16="http://schemas.microsoft.com/office/drawing/2014/main" id="{3A181213-5D4C-EE2F-AE61-A90A5D37EA72}"/>
              </a:ext>
            </a:extLst>
          </p:cNvPr>
          <p:cNvPicPr>
            <a:picLocks noChangeAspect="1"/>
          </p:cNvPicPr>
          <p:nvPr/>
        </p:nvPicPr>
        <p:blipFill>
          <a:blip r:embed="rId2"/>
          <a:stretch>
            <a:fillRect/>
          </a:stretch>
        </p:blipFill>
        <p:spPr>
          <a:xfrm>
            <a:off x="5072154" y="-223024"/>
            <a:ext cx="8180863" cy="6858000"/>
          </a:xfrm>
          <a:prstGeom prst="rect">
            <a:avLst/>
          </a:prstGeom>
        </p:spPr>
      </p:pic>
    </p:spTree>
    <p:extLst>
      <p:ext uri="{BB962C8B-B14F-4D97-AF65-F5344CB8AC3E}">
        <p14:creationId xmlns:p14="http://schemas.microsoft.com/office/powerpoint/2010/main" val="42096023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8C997-C443-9042-E9E0-102E8EA248A1}"/>
            </a:ext>
          </a:extLst>
        </p:cNvPr>
        <p:cNvGrpSpPr/>
        <p:nvPr/>
      </p:nvGrpSpPr>
      <p:grpSpPr>
        <a:xfrm>
          <a:off x="0" y="0"/>
          <a:ext cx="0" cy="0"/>
          <a:chOff x="0" y="0"/>
          <a:chExt cx="0" cy="0"/>
        </a:xfrm>
      </p:grpSpPr>
      <p:sp>
        <p:nvSpPr>
          <p:cNvPr id="8" name="Content Placeholder 1">
            <a:extLst>
              <a:ext uri="{FF2B5EF4-FFF2-40B4-BE49-F238E27FC236}">
                <a16:creationId xmlns:a16="http://schemas.microsoft.com/office/drawing/2014/main" id="{A657A77B-F9E2-C8BD-FD2C-956B1A326E43}"/>
              </a:ext>
            </a:extLst>
          </p:cNvPr>
          <p:cNvSpPr txBox="1">
            <a:spLocks/>
          </p:cNvSpPr>
          <p:nvPr/>
        </p:nvSpPr>
        <p:spPr>
          <a:xfrm>
            <a:off x="831832" y="2454320"/>
            <a:ext cx="4816890" cy="4275982"/>
          </a:xfrm>
          <a:prstGeom prst="rect">
            <a:avLst/>
          </a:prstGeom>
        </p:spPr>
        <p:txBody>
          <a:bodyPr vert="horz" lIns="91440" tIns="45720" rIns="91440" bIns="45720" rtlCol="0" anchor="ctr">
            <a:normAutofit fontScale="85000" lnSpcReduction="20000"/>
          </a:bodyPr>
          <a:lstStyle>
            <a:lvl1pPr marL="0"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189"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2pPr>
            <a:lvl3pPr marL="914377"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3pPr>
            <a:lvl4pPr marL="1371566"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4pPr>
            <a:lvl5pPr marL="1828754"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Calibri" panose="020B0604020202020204" pitchFamily="34" charset="0"/>
              <a:buChar char="-"/>
            </a:pPr>
            <a:r>
              <a:rPr lang="en-GB" sz="1500">
                <a:solidFill>
                  <a:srgbClr val="494F55"/>
                </a:solidFill>
                <a:latin typeface="Arial"/>
                <a:ea typeface="Verdana"/>
                <a:cs typeface="Arial"/>
              </a:rPr>
              <a:t>Get your brand seen at our </a:t>
            </a:r>
            <a:r>
              <a:rPr lang="en-GB" sz="1500" b="1">
                <a:solidFill>
                  <a:srgbClr val="494F55"/>
                </a:solidFill>
                <a:latin typeface="Arial"/>
                <a:ea typeface="Verdana"/>
                <a:cs typeface="Arial"/>
              </a:rPr>
              <a:t>annual Sales, Marketing, Revenue &amp; Distribution conference.</a:t>
            </a:r>
            <a:endParaRPr lang="en-GB" sz="1500">
              <a:solidFill>
                <a:srgbClr val="494F55"/>
              </a:solidFill>
            </a:endParaRPr>
          </a:p>
          <a:p>
            <a:pPr marL="285750" indent="-285750">
              <a:buFont typeface="Calibri" panose="020B0604020202020204" pitchFamily="34" charset="0"/>
              <a:buChar char="-"/>
            </a:pPr>
            <a:r>
              <a:rPr lang="en-GB" sz="1500">
                <a:solidFill>
                  <a:srgbClr val="494F55"/>
                </a:solidFill>
                <a:latin typeface="Arial"/>
                <a:ea typeface="Verdana"/>
                <a:cs typeface="Arial"/>
              </a:rPr>
              <a:t>Delegates: 200+ </a:t>
            </a:r>
            <a:endParaRPr lang="en-GB" sz="1500">
              <a:solidFill>
                <a:srgbClr val="172B60"/>
              </a:solidFill>
              <a:latin typeface="Arial"/>
              <a:ea typeface="Verdana"/>
              <a:cs typeface="Arial"/>
            </a:endParaRPr>
          </a:p>
          <a:p>
            <a:pPr marL="285750" indent="-285750">
              <a:buFont typeface="Calibri" panose="020B0604020202020204" pitchFamily="34" charset="0"/>
              <a:buChar char="-"/>
            </a:pPr>
            <a:r>
              <a:rPr lang="en-GB" sz="1500">
                <a:solidFill>
                  <a:srgbClr val="494F55"/>
                </a:solidFill>
                <a:latin typeface="Arial"/>
                <a:ea typeface="Verdana"/>
                <a:cs typeface="Arial"/>
              </a:rPr>
              <a:t>November 2026</a:t>
            </a:r>
          </a:p>
          <a:p>
            <a:pPr marL="285750" indent="-285750">
              <a:buFont typeface="Calibri" panose="020B0604020202020204" pitchFamily="34" charset="0"/>
              <a:buChar char="-"/>
            </a:pPr>
            <a:r>
              <a:rPr lang="en-GB" sz="1500">
                <a:solidFill>
                  <a:srgbClr val="494F55"/>
                </a:solidFill>
                <a:latin typeface="Arial"/>
                <a:ea typeface="Verdana"/>
                <a:cs typeface="Arial"/>
              </a:rPr>
              <a:t>Venue: TBC</a:t>
            </a:r>
          </a:p>
          <a:p>
            <a:endParaRPr lang="en-GB" sz="1500">
              <a:solidFill>
                <a:srgbClr val="172B60"/>
              </a:solidFill>
            </a:endParaRPr>
          </a:p>
          <a:p>
            <a:r>
              <a:rPr lang="en-GB" sz="1500" b="1">
                <a:solidFill>
                  <a:schemeClr val="accent1"/>
                </a:solidFill>
                <a:latin typeface="Arial"/>
                <a:ea typeface="Verdana"/>
                <a:cs typeface="Arial"/>
              </a:rPr>
              <a:t>MEDIA OPTIONS</a:t>
            </a:r>
            <a:endParaRPr lang="en-US" sz="1500">
              <a:solidFill>
                <a:schemeClr val="accent1"/>
              </a:solidFill>
              <a:latin typeface="Arial"/>
              <a:ea typeface="Verdana"/>
              <a:cs typeface="Arial"/>
            </a:endParaRPr>
          </a:p>
          <a:p>
            <a:r>
              <a:rPr lang="en-GB" sz="1500" b="1">
                <a:solidFill>
                  <a:schemeClr val="accent1"/>
                </a:solidFill>
                <a:latin typeface="Arial"/>
                <a:ea typeface="Verdana"/>
                <a:cs typeface="Arial"/>
              </a:rPr>
              <a:t>GOLD SPONSOR: £5000</a:t>
            </a:r>
            <a:endParaRPr lang="en-US" sz="1500">
              <a:solidFill>
                <a:schemeClr val="accent1"/>
              </a:solidFill>
              <a:latin typeface="Arial"/>
              <a:ea typeface="Verdana"/>
              <a:cs typeface="Arial"/>
            </a:endParaRPr>
          </a:p>
          <a:p>
            <a:r>
              <a:rPr lang="en-GB" sz="1500" b="1">
                <a:solidFill>
                  <a:schemeClr val="accent1"/>
                </a:solidFill>
                <a:latin typeface="Arial"/>
                <a:ea typeface="Verdana"/>
                <a:cs typeface="Arial"/>
              </a:rPr>
              <a:t>Includes:</a:t>
            </a:r>
            <a:endParaRPr lang="en-US" sz="1500">
              <a:solidFill>
                <a:schemeClr val="accent1"/>
              </a:solidFill>
              <a:latin typeface="Arial"/>
              <a:ea typeface="Verdana"/>
              <a:cs typeface="Arial"/>
            </a:endParaRPr>
          </a:p>
          <a:p>
            <a:pPr marL="285750" indent="-285750">
              <a:buFont typeface="Calibri" panose="020B0604020202020204" pitchFamily="34" charset="0"/>
              <a:buChar char="-"/>
            </a:pPr>
            <a:r>
              <a:rPr lang="en-GB" sz="1500">
                <a:solidFill>
                  <a:schemeClr val="accent1"/>
                </a:solidFill>
                <a:latin typeface="Arial"/>
                <a:ea typeface="Verdana"/>
                <a:cs typeface="Arial"/>
              </a:rPr>
              <a:t>Masterclass host on mainstage</a:t>
            </a:r>
            <a:endParaRPr lang="en-US" sz="1500">
              <a:solidFill>
                <a:schemeClr val="accent1"/>
              </a:solidFill>
              <a:latin typeface="Arial"/>
              <a:ea typeface="Verdana"/>
              <a:cs typeface="Arial"/>
            </a:endParaRPr>
          </a:p>
          <a:p>
            <a:pPr marL="285750" indent="-285750">
              <a:buFont typeface="Calibri" panose="020B0604020202020204" pitchFamily="34" charset="0"/>
              <a:buChar char="-"/>
            </a:pPr>
            <a:r>
              <a:rPr lang="en-GB" sz="1500">
                <a:solidFill>
                  <a:schemeClr val="accent1"/>
                </a:solidFill>
                <a:latin typeface="Arial"/>
                <a:ea typeface="Verdana"/>
                <a:cs typeface="Arial"/>
              </a:rPr>
              <a:t>Exhibition stand (2x3m)</a:t>
            </a:r>
            <a:endParaRPr lang="en-US" sz="1500">
              <a:solidFill>
                <a:schemeClr val="accent1"/>
              </a:solidFill>
              <a:latin typeface="Arial"/>
              <a:ea typeface="Verdana"/>
              <a:cs typeface="Arial"/>
            </a:endParaRPr>
          </a:p>
          <a:p>
            <a:pPr marL="285750" indent="-285750">
              <a:buFont typeface="Calibri" panose="020B0604020202020204" pitchFamily="34" charset="0"/>
              <a:buChar char="-"/>
            </a:pPr>
            <a:r>
              <a:rPr lang="en-GB" sz="1500">
                <a:solidFill>
                  <a:schemeClr val="accent1"/>
                </a:solidFill>
                <a:latin typeface="Arial"/>
                <a:ea typeface="Verdana"/>
                <a:cs typeface="Arial"/>
              </a:rPr>
              <a:t>Company branding pre, during and post event</a:t>
            </a:r>
            <a:endParaRPr lang="en-US" sz="1500">
              <a:solidFill>
                <a:schemeClr val="accent1"/>
              </a:solidFill>
              <a:latin typeface="Arial"/>
              <a:ea typeface="Verdana"/>
              <a:cs typeface="Arial"/>
            </a:endParaRPr>
          </a:p>
          <a:p>
            <a:pPr marL="285750" indent="-285750">
              <a:buFont typeface="Calibri" panose="020B0604020202020204" pitchFamily="34" charset="0"/>
              <a:buChar char="-"/>
            </a:pPr>
            <a:r>
              <a:rPr lang="en-GB" sz="1500">
                <a:solidFill>
                  <a:schemeClr val="accent1"/>
                </a:solidFill>
                <a:latin typeface="Arial"/>
                <a:ea typeface="Verdana"/>
                <a:cs typeface="Arial"/>
              </a:rPr>
              <a:t>2x solus emails to member database </a:t>
            </a:r>
            <a:endParaRPr lang="en-US" sz="1500">
              <a:solidFill>
                <a:schemeClr val="accent1"/>
              </a:solidFill>
              <a:latin typeface="Arial"/>
              <a:ea typeface="Verdana"/>
              <a:cs typeface="Arial"/>
            </a:endParaRPr>
          </a:p>
          <a:p>
            <a:pPr marL="285750" indent="-285750">
              <a:buFont typeface="Calibri" panose="020B0604020202020204" pitchFamily="34" charset="0"/>
              <a:buChar char="-"/>
            </a:pPr>
            <a:r>
              <a:rPr lang="en-GB" sz="1500">
                <a:solidFill>
                  <a:schemeClr val="accent1"/>
                </a:solidFill>
                <a:latin typeface="Arial"/>
                <a:ea typeface="Verdana"/>
                <a:cs typeface="Arial"/>
              </a:rPr>
              <a:t>Sponsored table at evening dinner</a:t>
            </a:r>
            <a:endParaRPr lang="en-US" sz="1500">
              <a:solidFill>
                <a:schemeClr val="accent1"/>
              </a:solidFill>
              <a:latin typeface="Arial"/>
              <a:ea typeface="Verdana"/>
              <a:cs typeface="Arial"/>
            </a:endParaRPr>
          </a:p>
          <a:p>
            <a:pPr marL="285750" indent="-285750">
              <a:buFont typeface="Calibri" panose="020B0604020202020204" pitchFamily="34" charset="0"/>
              <a:buChar char="-"/>
            </a:pPr>
            <a:r>
              <a:rPr lang="en-GB" sz="1500">
                <a:solidFill>
                  <a:schemeClr val="accent1"/>
                </a:solidFill>
                <a:latin typeface="Arial"/>
                <a:ea typeface="Verdana"/>
                <a:cs typeface="Arial"/>
              </a:rPr>
              <a:t>Delegate data download</a:t>
            </a:r>
            <a:endParaRPr lang="en-US">
              <a:solidFill>
                <a:schemeClr val="accent1"/>
              </a:solidFill>
              <a:latin typeface="Arial"/>
              <a:ea typeface="Verdana"/>
              <a:cs typeface="Arial"/>
            </a:endParaRPr>
          </a:p>
          <a:p>
            <a:pPr marL="285750" indent="-285750">
              <a:buFont typeface="Calibri"/>
              <a:buChar char="-"/>
            </a:pPr>
            <a:endParaRPr lang="en-GB">
              <a:solidFill>
                <a:schemeClr val="accent1"/>
              </a:solidFill>
            </a:endParaRPr>
          </a:p>
          <a:p>
            <a:endParaRPr lang="en-US"/>
          </a:p>
          <a:p>
            <a:endParaRPr lang="en-US"/>
          </a:p>
          <a:p>
            <a:endParaRPr lang="en-US"/>
          </a:p>
          <a:p>
            <a:r>
              <a:rPr lang="en-US">
                <a:latin typeface="Arial"/>
                <a:ea typeface="Verdana"/>
                <a:cs typeface="Arial"/>
              </a:rPr>
              <a:t> </a:t>
            </a:r>
          </a:p>
          <a:p>
            <a:endParaRPr lang="en-US"/>
          </a:p>
          <a:p>
            <a:endParaRPr lang="en-US"/>
          </a:p>
          <a:p>
            <a:endParaRPr lang="en-US"/>
          </a:p>
          <a:p>
            <a:endParaRPr lang="en-US"/>
          </a:p>
          <a:p>
            <a:endParaRPr lang="en-US"/>
          </a:p>
          <a:p>
            <a:endParaRPr lang="en-US"/>
          </a:p>
          <a:p>
            <a:endParaRPr lang="en-US"/>
          </a:p>
          <a:p>
            <a:endParaRPr lang="en-US"/>
          </a:p>
          <a:p>
            <a:pPr marL="285750" indent="-285750">
              <a:buFont typeface="Calibri" panose="020B0604020202020204" pitchFamily="34" charset="0"/>
              <a:buChar char="-"/>
            </a:pPr>
            <a:endParaRPr lang="en-US"/>
          </a:p>
        </p:txBody>
      </p:sp>
      <p:sp>
        <p:nvSpPr>
          <p:cNvPr id="9" name="Title 3">
            <a:extLst>
              <a:ext uri="{FF2B5EF4-FFF2-40B4-BE49-F238E27FC236}">
                <a16:creationId xmlns:a16="http://schemas.microsoft.com/office/drawing/2014/main" id="{3CF06110-74E7-AFA1-D05F-36ACF63F8E54}"/>
              </a:ext>
            </a:extLst>
          </p:cNvPr>
          <p:cNvSpPr txBox="1">
            <a:spLocks/>
          </p:cNvSpPr>
          <p:nvPr/>
        </p:nvSpPr>
        <p:spPr>
          <a:xfrm>
            <a:off x="831832" y="963071"/>
            <a:ext cx="7791533" cy="1002403"/>
          </a:xfrm>
          <a:prstGeom prst="rect">
            <a:avLst/>
          </a:prstGeom>
        </p:spPr>
        <p:txBody>
          <a:bodyPr lIns="91440" tIns="45720" rIns="91440" bIns="45720" anchor="t"/>
          <a:lstStyle>
            <a:lvl1pPr algn="l" defTabSz="914377" rtl="0" eaLnBrk="1" latinLnBrk="0" hangingPunct="1">
              <a:lnSpc>
                <a:spcPct val="90000"/>
              </a:lnSpc>
              <a:spcBef>
                <a:spcPct val="0"/>
              </a:spcBef>
              <a:buNone/>
              <a:defRPr sz="3200" b="1" i="0" kern="1200">
                <a:solidFill>
                  <a:srgbClr val="C82027"/>
                </a:solidFill>
                <a:latin typeface="Arial" panose="020B0604020202020204" pitchFamily="34" charset="0"/>
                <a:ea typeface="Verdana" panose="020B0604030504040204" pitchFamily="34" charset="0"/>
                <a:cs typeface="Arial" panose="020B0604020202020204" pitchFamily="34" charset="0"/>
              </a:defRPr>
            </a:lvl1pPr>
          </a:lstStyle>
          <a:p>
            <a:r>
              <a:rPr lang="en-US">
                <a:latin typeface="Arial"/>
                <a:ea typeface="Verdana"/>
                <a:cs typeface="Arial"/>
              </a:rPr>
              <a:t>SMRDC FEST26</a:t>
            </a:r>
            <a:endParaRPr lang="en-US"/>
          </a:p>
        </p:txBody>
      </p:sp>
      <p:pic>
        <p:nvPicPr>
          <p:cNvPr id="4" name="Picture 3">
            <a:extLst>
              <a:ext uri="{FF2B5EF4-FFF2-40B4-BE49-F238E27FC236}">
                <a16:creationId xmlns:a16="http://schemas.microsoft.com/office/drawing/2014/main" id="{4F4D6953-9DE9-8DA0-FE62-A09109CCAD6B}"/>
              </a:ext>
            </a:extLst>
          </p:cNvPr>
          <p:cNvPicPr>
            <a:picLocks noChangeAspect="1"/>
          </p:cNvPicPr>
          <p:nvPr/>
        </p:nvPicPr>
        <p:blipFill>
          <a:blip r:embed="rId2"/>
          <a:srcRect l="465" t="6291" r="-713" b="11"/>
          <a:stretch>
            <a:fillRect/>
          </a:stretch>
        </p:blipFill>
        <p:spPr>
          <a:xfrm>
            <a:off x="6095683" y="-1"/>
            <a:ext cx="6147665" cy="6856279"/>
          </a:xfrm>
          <a:prstGeom prst="rect">
            <a:avLst/>
          </a:prstGeom>
        </p:spPr>
      </p:pic>
    </p:spTree>
    <p:extLst>
      <p:ext uri="{BB962C8B-B14F-4D97-AF65-F5344CB8AC3E}">
        <p14:creationId xmlns:p14="http://schemas.microsoft.com/office/powerpoint/2010/main" val="248462107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2D127-7A36-75F1-1ED8-109E2917F2F4}"/>
            </a:ext>
          </a:extLst>
        </p:cNvPr>
        <p:cNvGrpSpPr/>
        <p:nvPr/>
      </p:nvGrpSpPr>
      <p:grpSpPr>
        <a:xfrm>
          <a:off x="0" y="0"/>
          <a:ext cx="0" cy="0"/>
          <a:chOff x="0" y="0"/>
          <a:chExt cx="0" cy="0"/>
        </a:xfrm>
      </p:grpSpPr>
      <p:sp>
        <p:nvSpPr>
          <p:cNvPr id="8" name="Content Placeholder 1">
            <a:extLst>
              <a:ext uri="{FF2B5EF4-FFF2-40B4-BE49-F238E27FC236}">
                <a16:creationId xmlns:a16="http://schemas.microsoft.com/office/drawing/2014/main" id="{F22EB03D-0167-21BC-5F43-FC9635112846}"/>
              </a:ext>
            </a:extLst>
          </p:cNvPr>
          <p:cNvSpPr txBox="1">
            <a:spLocks/>
          </p:cNvSpPr>
          <p:nvPr/>
        </p:nvSpPr>
        <p:spPr>
          <a:xfrm>
            <a:off x="921002" y="2237437"/>
            <a:ext cx="8306503" cy="4960050"/>
          </a:xfrm>
          <a:prstGeom prst="rect">
            <a:avLst/>
          </a:prstGeom>
        </p:spPr>
        <p:txBody>
          <a:bodyPr vert="horz" lIns="91440" tIns="45720" rIns="91440" bIns="45720" rtlCol="0" anchor="ctr">
            <a:normAutofit fontScale="92500" lnSpcReduction="20000"/>
          </a:bodyPr>
          <a:lstStyle>
            <a:lvl1pPr marL="0"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189"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2pPr>
            <a:lvl3pPr marL="914377"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3pPr>
            <a:lvl4pPr marL="1371566"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4pPr>
            <a:lvl5pPr marL="1828754"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b="1">
              <a:solidFill>
                <a:srgbClr val="494F55"/>
              </a:solidFill>
              <a:latin typeface="Arial"/>
              <a:ea typeface="Verdana"/>
              <a:cs typeface="Arial"/>
            </a:endParaRPr>
          </a:p>
          <a:p>
            <a:endParaRPr lang="en-GB">
              <a:solidFill>
                <a:srgbClr val="172B60"/>
              </a:solidFill>
            </a:endParaRPr>
          </a:p>
          <a:p>
            <a:r>
              <a:rPr lang="en-GB" b="1" dirty="0">
                <a:solidFill>
                  <a:schemeClr val="accent1"/>
                </a:solidFill>
                <a:latin typeface="Arial"/>
                <a:ea typeface="Verdana"/>
                <a:cs typeface="Arial"/>
              </a:rPr>
              <a:t>MEDIA OPTIONS</a:t>
            </a:r>
            <a:endParaRPr lang="en-US" dirty="0">
              <a:solidFill>
                <a:schemeClr val="accent1"/>
              </a:solidFill>
              <a:latin typeface="Arial"/>
              <a:ea typeface="Verdana"/>
              <a:cs typeface="Arial"/>
            </a:endParaRPr>
          </a:p>
          <a:p>
            <a:r>
              <a:rPr lang="en-GB" b="1" dirty="0">
                <a:solidFill>
                  <a:schemeClr val="accent1"/>
                </a:solidFill>
                <a:latin typeface="Arial"/>
                <a:ea typeface="Verdana"/>
                <a:cs typeface="Arial"/>
              </a:rPr>
              <a:t>2x SILVER SPONSOR: £3000 </a:t>
            </a:r>
            <a:endParaRPr lang="en-US" dirty="0">
              <a:solidFill>
                <a:schemeClr val="accent1"/>
              </a:solidFill>
              <a:latin typeface="Arial"/>
              <a:ea typeface="Verdana"/>
              <a:cs typeface="Arial"/>
            </a:endParaRPr>
          </a:p>
          <a:p>
            <a:r>
              <a:rPr lang="en-GB" b="1" dirty="0">
                <a:solidFill>
                  <a:schemeClr val="accent1"/>
                </a:solidFill>
                <a:latin typeface="Arial"/>
                <a:ea typeface="Verdana"/>
                <a:cs typeface="Arial"/>
              </a:rPr>
              <a:t>Includes:</a:t>
            </a:r>
            <a:endParaRPr lang="en-US" dirty="0">
              <a:solidFill>
                <a:schemeClr val="accent1"/>
              </a:solidFill>
              <a:latin typeface="Arial"/>
              <a:ea typeface="Verdana"/>
              <a:cs typeface="Arial"/>
            </a:endParaRPr>
          </a:p>
          <a:p>
            <a:pPr marL="285750" indent="-285750">
              <a:buFont typeface="Calibri" panose="020B0604020202020204" pitchFamily="34" charset="0"/>
              <a:buChar char="-"/>
            </a:pPr>
            <a:r>
              <a:rPr lang="en-GB" dirty="0">
                <a:solidFill>
                  <a:schemeClr val="accent1"/>
                </a:solidFill>
                <a:latin typeface="Arial"/>
                <a:ea typeface="Verdana"/>
                <a:cs typeface="Arial"/>
              </a:rPr>
              <a:t>Masterclass host on mainstage</a:t>
            </a:r>
            <a:endParaRPr lang="en-US" dirty="0">
              <a:solidFill>
                <a:schemeClr val="accent1"/>
              </a:solidFill>
              <a:latin typeface="Arial"/>
              <a:ea typeface="Verdana"/>
              <a:cs typeface="Arial"/>
            </a:endParaRPr>
          </a:p>
          <a:p>
            <a:pPr marL="285750" indent="-285750">
              <a:buFont typeface="Calibri" panose="020B0604020202020204" pitchFamily="34" charset="0"/>
              <a:buChar char="-"/>
            </a:pPr>
            <a:r>
              <a:rPr lang="en-GB" dirty="0">
                <a:solidFill>
                  <a:schemeClr val="accent1"/>
                </a:solidFill>
                <a:latin typeface="Arial"/>
                <a:ea typeface="Verdana"/>
                <a:cs typeface="Arial"/>
              </a:rPr>
              <a:t>Exhibition stand (2x2m)</a:t>
            </a:r>
            <a:endParaRPr lang="en-US" dirty="0">
              <a:solidFill>
                <a:schemeClr val="accent1"/>
              </a:solidFill>
              <a:latin typeface="Arial"/>
              <a:ea typeface="Verdana"/>
              <a:cs typeface="Arial"/>
            </a:endParaRPr>
          </a:p>
          <a:p>
            <a:pPr marL="285750" indent="-285750">
              <a:buFont typeface="Calibri" panose="020B0604020202020204" pitchFamily="34" charset="0"/>
              <a:buChar char="-"/>
            </a:pPr>
            <a:r>
              <a:rPr lang="en-GB" dirty="0">
                <a:solidFill>
                  <a:schemeClr val="accent1"/>
                </a:solidFill>
                <a:latin typeface="Arial"/>
                <a:ea typeface="Verdana"/>
                <a:cs typeface="Arial"/>
              </a:rPr>
              <a:t>Company branding pre, during and post event</a:t>
            </a:r>
            <a:endParaRPr lang="en-US" dirty="0">
              <a:solidFill>
                <a:schemeClr val="accent1"/>
              </a:solidFill>
              <a:latin typeface="Arial"/>
              <a:ea typeface="Verdana"/>
              <a:cs typeface="Arial"/>
            </a:endParaRPr>
          </a:p>
          <a:p>
            <a:pPr marL="285750" indent="-285750">
              <a:buFont typeface="Calibri" panose="020B0604020202020204" pitchFamily="34" charset="0"/>
              <a:buChar char="-"/>
            </a:pPr>
            <a:r>
              <a:rPr lang="en-GB" dirty="0">
                <a:solidFill>
                  <a:schemeClr val="accent1"/>
                </a:solidFill>
                <a:latin typeface="Arial"/>
                <a:ea typeface="Verdana"/>
                <a:cs typeface="Arial"/>
              </a:rPr>
              <a:t>1x solus email to member database </a:t>
            </a:r>
            <a:endParaRPr lang="en-US" dirty="0">
              <a:solidFill>
                <a:schemeClr val="accent1"/>
              </a:solidFill>
              <a:latin typeface="Arial"/>
              <a:ea typeface="Verdana"/>
              <a:cs typeface="Arial"/>
            </a:endParaRPr>
          </a:p>
          <a:p>
            <a:pPr marL="285750" indent="-285750">
              <a:buFont typeface="Calibri" panose="020B0604020202020204" pitchFamily="34" charset="0"/>
              <a:buChar char="-"/>
            </a:pPr>
            <a:r>
              <a:rPr lang="en-GB" dirty="0">
                <a:solidFill>
                  <a:schemeClr val="accent1"/>
                </a:solidFill>
                <a:latin typeface="Arial"/>
                <a:ea typeface="Verdana"/>
                <a:cs typeface="Arial"/>
              </a:rPr>
              <a:t>Sponsored table at evening dinner</a:t>
            </a:r>
            <a:endParaRPr lang="en-US" dirty="0">
              <a:solidFill>
                <a:schemeClr val="accent1"/>
              </a:solidFill>
              <a:latin typeface="Arial"/>
              <a:ea typeface="Verdana"/>
              <a:cs typeface="Arial"/>
            </a:endParaRPr>
          </a:p>
          <a:p>
            <a:pPr marL="285750" indent="-285750">
              <a:buFont typeface="Calibri" panose="020B0604020202020204" pitchFamily="34" charset="0"/>
              <a:buChar char="-"/>
            </a:pPr>
            <a:r>
              <a:rPr lang="en-GB" dirty="0">
                <a:solidFill>
                  <a:schemeClr val="accent1"/>
                </a:solidFill>
                <a:latin typeface="Arial"/>
                <a:ea typeface="Verdana"/>
                <a:cs typeface="Arial"/>
              </a:rPr>
              <a:t>Delegate data download</a:t>
            </a:r>
            <a:endParaRPr lang="en-US" dirty="0">
              <a:solidFill>
                <a:schemeClr val="accent1"/>
              </a:solidFill>
              <a:latin typeface="Arial"/>
              <a:ea typeface="Verdana"/>
              <a:cs typeface="Arial"/>
            </a:endParaRPr>
          </a:p>
          <a:p>
            <a:endParaRPr lang="en-GB">
              <a:solidFill>
                <a:srgbClr val="172B60"/>
              </a:solidFill>
              <a:latin typeface="Arial"/>
              <a:ea typeface="Verdana"/>
              <a:cs typeface="Arial"/>
            </a:endParaRPr>
          </a:p>
          <a:p>
            <a:r>
              <a:rPr lang="en-GB" b="1" dirty="0">
                <a:solidFill>
                  <a:schemeClr val="accent1"/>
                </a:solidFill>
                <a:latin typeface="Arial"/>
                <a:ea typeface="Verdana"/>
                <a:cs typeface="Arial"/>
              </a:rPr>
              <a:t>BRONZE SPONSOR: £1500 (Multiple Available)</a:t>
            </a:r>
            <a:endParaRPr lang="en-US" dirty="0">
              <a:solidFill>
                <a:schemeClr val="accent1"/>
              </a:solidFill>
              <a:latin typeface="Arial"/>
              <a:ea typeface="Verdana"/>
              <a:cs typeface="Arial"/>
            </a:endParaRPr>
          </a:p>
          <a:p>
            <a:r>
              <a:rPr lang="en-GB" b="1" dirty="0">
                <a:solidFill>
                  <a:schemeClr val="accent1"/>
                </a:solidFill>
                <a:latin typeface="Arial"/>
                <a:ea typeface="Verdana"/>
                <a:cs typeface="Arial"/>
              </a:rPr>
              <a:t>Includes:</a:t>
            </a:r>
            <a:endParaRPr lang="en-US" b="1" dirty="0">
              <a:solidFill>
                <a:schemeClr val="accent1"/>
              </a:solidFill>
              <a:latin typeface="Arial"/>
              <a:ea typeface="Verdana"/>
              <a:cs typeface="Arial"/>
            </a:endParaRPr>
          </a:p>
          <a:p>
            <a:pPr marL="285750" indent="-285750">
              <a:buFont typeface="Calibri" panose="020B0604020202020204" pitchFamily="34" charset="0"/>
              <a:buChar char="-"/>
            </a:pPr>
            <a:r>
              <a:rPr lang="en-GB" dirty="0">
                <a:solidFill>
                  <a:schemeClr val="accent1"/>
                </a:solidFill>
                <a:latin typeface="Arial"/>
                <a:ea typeface="Verdana"/>
                <a:cs typeface="Arial"/>
              </a:rPr>
              <a:t>Exhibition stand (tabletop style)</a:t>
            </a:r>
            <a:endParaRPr lang="en-US" dirty="0">
              <a:solidFill>
                <a:schemeClr val="accent1"/>
              </a:solidFill>
              <a:latin typeface="Arial"/>
              <a:ea typeface="Verdana"/>
              <a:cs typeface="Arial"/>
            </a:endParaRPr>
          </a:p>
          <a:p>
            <a:pPr marL="285750" indent="-285750">
              <a:buFont typeface="Calibri" panose="020B0604020202020204" pitchFamily="34" charset="0"/>
              <a:buChar char="-"/>
            </a:pPr>
            <a:r>
              <a:rPr lang="en-GB" dirty="0">
                <a:solidFill>
                  <a:schemeClr val="accent1"/>
                </a:solidFill>
                <a:latin typeface="Arial"/>
                <a:ea typeface="Verdana"/>
                <a:cs typeface="Arial"/>
              </a:rPr>
              <a:t>Company branding pre, during and post event</a:t>
            </a:r>
            <a:endParaRPr lang="en-US" dirty="0">
              <a:solidFill>
                <a:schemeClr val="accent1"/>
              </a:solidFill>
              <a:latin typeface="Arial"/>
              <a:ea typeface="Verdana"/>
              <a:cs typeface="Arial"/>
            </a:endParaRPr>
          </a:p>
          <a:p>
            <a:pPr marL="285750" indent="-285750">
              <a:buFont typeface="Calibri" panose="020B0604020202020204" pitchFamily="34" charset="0"/>
              <a:buChar char="-"/>
            </a:pPr>
            <a:r>
              <a:rPr lang="en-GB" dirty="0">
                <a:solidFill>
                  <a:schemeClr val="accent1"/>
                </a:solidFill>
                <a:latin typeface="Arial"/>
                <a:ea typeface="Verdana"/>
                <a:cs typeface="Arial"/>
              </a:rPr>
              <a:t>1x dinner ticket</a:t>
            </a:r>
            <a:endParaRPr lang="en-US" dirty="0">
              <a:solidFill>
                <a:schemeClr val="accent1"/>
              </a:solidFill>
              <a:latin typeface="Arial"/>
              <a:ea typeface="Verdana"/>
              <a:cs typeface="Arial"/>
            </a:endParaRPr>
          </a:p>
          <a:p>
            <a:pPr marL="285750" indent="-285750">
              <a:buFont typeface="Calibri" panose="020B0604020202020204" pitchFamily="34" charset="0"/>
              <a:buChar char="-"/>
            </a:pPr>
            <a:r>
              <a:rPr lang="en-GB" dirty="0">
                <a:solidFill>
                  <a:schemeClr val="accent1"/>
                </a:solidFill>
                <a:latin typeface="Arial"/>
                <a:ea typeface="Verdana"/>
                <a:cs typeface="Arial"/>
              </a:rPr>
              <a:t>Delegate data download</a:t>
            </a:r>
            <a:endParaRPr lang="en-US" dirty="0">
              <a:solidFill>
                <a:schemeClr val="accent1"/>
              </a:solidFill>
            </a:endParaRPr>
          </a:p>
          <a:p>
            <a:pPr marL="285750" indent="-285750">
              <a:buFont typeface="Calibri"/>
              <a:buChar char="-"/>
            </a:pPr>
            <a:endParaRPr lang="en-GB">
              <a:solidFill>
                <a:schemeClr val="accent1"/>
              </a:solidFill>
            </a:endParaRPr>
          </a:p>
          <a:p>
            <a:endParaRPr lang="en-US"/>
          </a:p>
          <a:p>
            <a:endParaRPr lang="en-US"/>
          </a:p>
          <a:p>
            <a:endParaRPr lang="en-US"/>
          </a:p>
          <a:p>
            <a:r>
              <a:rPr lang="en-US" dirty="0">
                <a:latin typeface="Arial"/>
                <a:ea typeface="Verdana"/>
                <a:cs typeface="Arial"/>
              </a:rPr>
              <a:t> </a:t>
            </a:r>
          </a:p>
          <a:p>
            <a:endParaRPr lang="en-US"/>
          </a:p>
          <a:p>
            <a:endParaRPr lang="en-US"/>
          </a:p>
          <a:p>
            <a:endParaRPr lang="en-US"/>
          </a:p>
          <a:p>
            <a:endParaRPr lang="en-US"/>
          </a:p>
          <a:p>
            <a:endParaRPr lang="en-US"/>
          </a:p>
          <a:p>
            <a:endParaRPr lang="en-US"/>
          </a:p>
          <a:p>
            <a:endParaRPr lang="en-US"/>
          </a:p>
          <a:p>
            <a:endParaRPr lang="en-US"/>
          </a:p>
          <a:p>
            <a:pPr marL="285750" indent="-285750">
              <a:buFont typeface="Calibri" panose="020B0604020202020204" pitchFamily="34" charset="0"/>
              <a:buChar char="-"/>
            </a:pPr>
            <a:endParaRPr lang="en-US"/>
          </a:p>
        </p:txBody>
      </p:sp>
      <p:sp>
        <p:nvSpPr>
          <p:cNvPr id="9" name="Title 3">
            <a:extLst>
              <a:ext uri="{FF2B5EF4-FFF2-40B4-BE49-F238E27FC236}">
                <a16:creationId xmlns:a16="http://schemas.microsoft.com/office/drawing/2014/main" id="{E8FE58CA-3187-5C59-94CE-7D8E6B43BD8B}"/>
              </a:ext>
            </a:extLst>
          </p:cNvPr>
          <p:cNvSpPr txBox="1">
            <a:spLocks/>
          </p:cNvSpPr>
          <p:nvPr/>
        </p:nvSpPr>
        <p:spPr>
          <a:xfrm>
            <a:off x="831832" y="963071"/>
            <a:ext cx="7791533" cy="1002403"/>
          </a:xfrm>
          <a:prstGeom prst="rect">
            <a:avLst/>
          </a:prstGeom>
        </p:spPr>
        <p:txBody>
          <a:bodyPr lIns="91440" tIns="45720" rIns="91440" bIns="45720" anchor="t"/>
          <a:lstStyle>
            <a:lvl1pPr algn="l" defTabSz="914377" rtl="0" eaLnBrk="1" latinLnBrk="0" hangingPunct="1">
              <a:lnSpc>
                <a:spcPct val="90000"/>
              </a:lnSpc>
              <a:spcBef>
                <a:spcPct val="0"/>
              </a:spcBef>
              <a:buNone/>
              <a:defRPr sz="3200" b="1" i="0" kern="1200">
                <a:solidFill>
                  <a:srgbClr val="C82027"/>
                </a:solidFill>
                <a:latin typeface="Arial" panose="020B0604020202020204" pitchFamily="34" charset="0"/>
                <a:ea typeface="Verdana" panose="020B0604030504040204" pitchFamily="34" charset="0"/>
                <a:cs typeface="Arial" panose="020B0604020202020204" pitchFamily="34" charset="0"/>
              </a:defRPr>
            </a:lvl1pPr>
          </a:lstStyle>
          <a:p>
            <a:r>
              <a:rPr lang="en-US">
                <a:latin typeface="Arial"/>
                <a:ea typeface="Verdana"/>
                <a:cs typeface="Arial"/>
              </a:rPr>
              <a:t>SMRDC FEST26</a:t>
            </a:r>
          </a:p>
          <a:p>
            <a:endParaRPr lang="en-US"/>
          </a:p>
        </p:txBody>
      </p:sp>
      <p:pic>
        <p:nvPicPr>
          <p:cNvPr id="2" name="Picture 1">
            <a:extLst>
              <a:ext uri="{FF2B5EF4-FFF2-40B4-BE49-F238E27FC236}">
                <a16:creationId xmlns:a16="http://schemas.microsoft.com/office/drawing/2014/main" id="{9643D230-4E05-30C6-88C6-A70C40B3C2F5}"/>
              </a:ext>
            </a:extLst>
          </p:cNvPr>
          <p:cNvPicPr>
            <a:picLocks noChangeAspect="1"/>
          </p:cNvPicPr>
          <p:nvPr/>
        </p:nvPicPr>
        <p:blipFill>
          <a:blip r:embed="rId2"/>
          <a:srcRect l="16534" r="-227"/>
          <a:stretch>
            <a:fillRect/>
          </a:stretch>
        </p:blipFill>
        <p:spPr>
          <a:xfrm>
            <a:off x="6099054" y="0"/>
            <a:ext cx="6401222" cy="6858000"/>
          </a:xfrm>
          <a:prstGeom prst="rect">
            <a:avLst/>
          </a:prstGeom>
        </p:spPr>
      </p:pic>
    </p:spTree>
    <p:extLst>
      <p:ext uri="{BB962C8B-B14F-4D97-AF65-F5344CB8AC3E}">
        <p14:creationId xmlns:p14="http://schemas.microsoft.com/office/powerpoint/2010/main" val="540317069"/>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D0752-3F7A-F10D-BCC3-3C119E9F3619}"/>
            </a:ext>
          </a:extLst>
        </p:cNvPr>
        <p:cNvGrpSpPr/>
        <p:nvPr/>
      </p:nvGrpSpPr>
      <p:grpSpPr>
        <a:xfrm>
          <a:off x="0" y="0"/>
          <a:ext cx="0" cy="0"/>
          <a:chOff x="0" y="0"/>
          <a:chExt cx="0" cy="0"/>
        </a:xfrm>
      </p:grpSpPr>
      <p:sp>
        <p:nvSpPr>
          <p:cNvPr id="8" name="Content Placeholder 1">
            <a:extLst>
              <a:ext uri="{FF2B5EF4-FFF2-40B4-BE49-F238E27FC236}">
                <a16:creationId xmlns:a16="http://schemas.microsoft.com/office/drawing/2014/main" id="{F7950A04-9DD3-E124-868A-BEE189A6EE7A}"/>
              </a:ext>
            </a:extLst>
          </p:cNvPr>
          <p:cNvSpPr txBox="1">
            <a:spLocks/>
          </p:cNvSpPr>
          <p:nvPr/>
        </p:nvSpPr>
        <p:spPr>
          <a:xfrm>
            <a:off x="929109" y="2423884"/>
            <a:ext cx="4652367" cy="4960050"/>
          </a:xfrm>
          <a:prstGeom prst="rect">
            <a:avLst/>
          </a:prstGeom>
        </p:spPr>
        <p:txBody>
          <a:bodyPr vert="horz" lIns="91440" tIns="45720" rIns="91440" bIns="45720" rtlCol="0" anchor="ctr">
            <a:normAutofit fontScale="92500" lnSpcReduction="10000"/>
          </a:bodyPr>
          <a:lstStyle>
            <a:lvl1pPr marL="0"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189"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2pPr>
            <a:lvl3pPr marL="914377"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3pPr>
            <a:lvl4pPr marL="1371566"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4pPr>
            <a:lvl5pPr marL="1828754"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b="1">
              <a:solidFill>
                <a:srgbClr val="494F55"/>
              </a:solidFill>
              <a:latin typeface="Arial"/>
              <a:ea typeface="Verdana"/>
              <a:cs typeface="Arial"/>
            </a:endParaRPr>
          </a:p>
          <a:p>
            <a:endParaRPr lang="en-GB">
              <a:solidFill>
                <a:srgbClr val="172B60"/>
              </a:solidFill>
            </a:endParaRPr>
          </a:p>
          <a:p>
            <a:pPr>
              <a:lnSpc>
                <a:spcPct val="100000"/>
              </a:lnSpc>
              <a:spcAft>
                <a:spcPts val="600"/>
              </a:spcAft>
            </a:pPr>
            <a:r>
              <a:rPr lang="en-GB" sz="1300" dirty="0">
                <a:solidFill>
                  <a:srgbClr val="494F55"/>
                </a:solidFill>
                <a:latin typeface="Arial"/>
                <a:ea typeface="Verdana"/>
                <a:cs typeface="Arial"/>
              </a:rPr>
              <a:t>Get your brand seen at our </a:t>
            </a:r>
            <a:r>
              <a:rPr lang="en-GB" sz="1300" b="1" dirty="0">
                <a:solidFill>
                  <a:srgbClr val="494F55"/>
                </a:solidFill>
                <a:latin typeface="Arial"/>
                <a:ea typeface="Verdana"/>
                <a:cs typeface="Arial"/>
              </a:rPr>
              <a:t>Annual Members’ Conference</a:t>
            </a:r>
            <a:r>
              <a:rPr lang="en-GB" sz="1300" dirty="0">
                <a:solidFill>
                  <a:srgbClr val="494F55"/>
                </a:solidFill>
                <a:latin typeface="Arial"/>
                <a:ea typeface="Verdana"/>
                <a:cs typeface="Arial"/>
              </a:rPr>
              <a:t>, Spring 2027.</a:t>
            </a:r>
          </a:p>
          <a:p>
            <a:pPr>
              <a:lnSpc>
                <a:spcPct val="100000"/>
              </a:lnSpc>
              <a:spcAft>
                <a:spcPts val="600"/>
              </a:spcAft>
            </a:pPr>
            <a:r>
              <a:rPr lang="en-GB" sz="1300" dirty="0">
                <a:solidFill>
                  <a:srgbClr val="494F55"/>
                </a:solidFill>
                <a:latin typeface="Arial"/>
                <a:ea typeface="Verdana"/>
                <a:cs typeface="Arial"/>
              </a:rPr>
              <a:t>Sponsor slots for 2026 are now all SOLD OUT. Get in touch to register your interest for 2027.</a:t>
            </a:r>
          </a:p>
          <a:p>
            <a:pPr>
              <a:lnSpc>
                <a:spcPct val="100000"/>
              </a:lnSpc>
              <a:spcAft>
                <a:spcPts val="600"/>
              </a:spcAft>
            </a:pPr>
            <a:r>
              <a:rPr lang="en-GB" sz="1300" dirty="0">
                <a:solidFill>
                  <a:srgbClr val="494F55"/>
                </a:solidFill>
                <a:latin typeface="Arial"/>
                <a:ea typeface="Verdana"/>
                <a:cs typeface="Arial"/>
              </a:rPr>
              <a:t>Delegates: 250+ owners/decision makers</a:t>
            </a:r>
            <a:endParaRPr lang="en-GB" dirty="0"/>
          </a:p>
          <a:p>
            <a:pPr>
              <a:lnSpc>
                <a:spcPct val="100000"/>
              </a:lnSpc>
              <a:spcAft>
                <a:spcPts val="600"/>
              </a:spcAft>
            </a:pPr>
            <a:r>
              <a:rPr lang="en-GB" sz="1300" dirty="0">
                <a:solidFill>
                  <a:srgbClr val="494F55"/>
                </a:solidFill>
                <a:latin typeface="Arial"/>
                <a:ea typeface="Verdana"/>
                <a:cs typeface="Arial"/>
              </a:rPr>
              <a:t>We have various sponsor packages available including:</a:t>
            </a:r>
          </a:p>
          <a:p>
            <a:pPr>
              <a:lnSpc>
                <a:spcPct val="100000"/>
              </a:lnSpc>
              <a:spcAft>
                <a:spcPts val="600"/>
              </a:spcAft>
            </a:pPr>
            <a:endParaRPr lang="en-GB" sz="1300">
              <a:solidFill>
                <a:srgbClr val="494F55"/>
              </a:solidFill>
              <a:latin typeface="Arial"/>
              <a:ea typeface="Verdana"/>
              <a:cs typeface="Arial"/>
            </a:endParaRPr>
          </a:p>
          <a:p>
            <a:pPr>
              <a:lnSpc>
                <a:spcPct val="100000"/>
              </a:lnSpc>
              <a:spcAft>
                <a:spcPts val="600"/>
              </a:spcAft>
            </a:pPr>
            <a:r>
              <a:rPr lang="en-GB" b="1" dirty="0">
                <a:solidFill>
                  <a:schemeClr val="accent1"/>
                </a:solidFill>
                <a:latin typeface="Arial"/>
                <a:ea typeface="Verdana"/>
                <a:cs typeface="Arial"/>
              </a:rPr>
              <a:t>GOLD SPONSOR: £15,000</a:t>
            </a:r>
            <a:endParaRPr lang="en-GB">
              <a:solidFill>
                <a:schemeClr val="accent1"/>
              </a:solidFill>
              <a:latin typeface="Arial"/>
              <a:ea typeface="Verdana"/>
              <a:cs typeface="Arial"/>
            </a:endParaRPr>
          </a:p>
          <a:p>
            <a:pPr>
              <a:lnSpc>
                <a:spcPct val="100000"/>
              </a:lnSpc>
              <a:spcAft>
                <a:spcPts val="600"/>
              </a:spcAft>
            </a:pPr>
            <a:r>
              <a:rPr lang="en-GB" b="1" dirty="0">
                <a:solidFill>
                  <a:schemeClr val="accent1"/>
                </a:solidFill>
                <a:latin typeface="Arial"/>
                <a:ea typeface="Verdana"/>
                <a:cs typeface="Arial"/>
              </a:rPr>
              <a:t>GALA DINNER &amp; HOTEL OF THE YEAR SPONSOR: £6000</a:t>
            </a:r>
            <a:endParaRPr lang="en-GB">
              <a:solidFill>
                <a:schemeClr val="accent1"/>
              </a:solidFill>
            </a:endParaRPr>
          </a:p>
          <a:p>
            <a:pPr>
              <a:lnSpc>
                <a:spcPct val="100000"/>
              </a:lnSpc>
              <a:spcAft>
                <a:spcPts val="600"/>
              </a:spcAft>
            </a:pPr>
            <a:r>
              <a:rPr lang="en-GB" b="1" dirty="0">
                <a:solidFill>
                  <a:schemeClr val="accent1"/>
                </a:solidFill>
                <a:latin typeface="Arial"/>
                <a:ea typeface="Verdana"/>
                <a:cs typeface="Arial"/>
              </a:rPr>
              <a:t>WELCOME EVENING SPONSOR: £4000</a:t>
            </a:r>
            <a:endParaRPr lang="en-GB">
              <a:solidFill>
                <a:schemeClr val="accent1"/>
              </a:solidFill>
            </a:endParaRPr>
          </a:p>
          <a:p>
            <a:pPr>
              <a:lnSpc>
                <a:spcPct val="100000"/>
              </a:lnSpc>
              <a:spcAft>
                <a:spcPts val="600"/>
              </a:spcAft>
            </a:pPr>
            <a:r>
              <a:rPr lang="en-GB" b="1" dirty="0">
                <a:solidFill>
                  <a:schemeClr val="accent1"/>
                </a:solidFill>
                <a:latin typeface="Arial"/>
                <a:ea typeface="Verdana"/>
                <a:cs typeface="Arial"/>
              </a:rPr>
              <a:t>KEYNOTE SPEAKER SPONSOR: £2500</a:t>
            </a:r>
            <a:endParaRPr lang="en-GB">
              <a:solidFill>
                <a:schemeClr val="accent1"/>
              </a:solidFill>
            </a:endParaRPr>
          </a:p>
          <a:p>
            <a:pPr>
              <a:lnSpc>
                <a:spcPct val="100000"/>
              </a:lnSpc>
              <a:spcAft>
                <a:spcPts val="600"/>
              </a:spcAft>
            </a:pPr>
            <a:r>
              <a:rPr lang="en-GB" b="1" dirty="0">
                <a:solidFill>
                  <a:schemeClr val="accent1"/>
                </a:solidFill>
                <a:latin typeface="Arial"/>
                <a:ea typeface="Verdana"/>
                <a:cs typeface="Arial"/>
              </a:rPr>
              <a:t>LUNCH &amp; REFRESHMENT BREAK SPONSOR: £2000</a:t>
            </a:r>
            <a:endParaRPr lang="en-GB">
              <a:solidFill>
                <a:schemeClr val="accent1"/>
              </a:solidFill>
            </a:endParaRPr>
          </a:p>
          <a:p>
            <a:pPr>
              <a:lnSpc>
                <a:spcPct val="100000"/>
              </a:lnSpc>
              <a:spcAft>
                <a:spcPts val="600"/>
              </a:spcAft>
            </a:pPr>
            <a:r>
              <a:rPr lang="en-GB" b="1" dirty="0">
                <a:solidFill>
                  <a:srgbClr val="C72027"/>
                </a:solidFill>
                <a:latin typeface="Arial"/>
                <a:ea typeface="Verdana"/>
                <a:cs typeface="Arial"/>
              </a:rPr>
              <a:t>EXPO STAND: £1500</a:t>
            </a:r>
            <a:r>
              <a:rPr lang="en-GB" dirty="0">
                <a:solidFill>
                  <a:srgbClr val="172B60"/>
                </a:solidFill>
                <a:latin typeface="Arial"/>
                <a:ea typeface="Verdana"/>
                <a:cs typeface="Arial"/>
              </a:rPr>
              <a:t> </a:t>
            </a:r>
            <a:endParaRPr lang="en-GB" dirty="0">
              <a:latin typeface="Arial"/>
              <a:ea typeface="Verdana"/>
              <a:cs typeface="Arial"/>
            </a:endParaRPr>
          </a:p>
          <a:p>
            <a:pPr>
              <a:lnSpc>
                <a:spcPct val="100000"/>
              </a:lnSpc>
              <a:spcAft>
                <a:spcPts val="600"/>
              </a:spcAft>
            </a:pPr>
            <a:endParaRPr lang="en-GB" sz="1300" b="1" dirty="0">
              <a:solidFill>
                <a:srgbClr val="C72027"/>
              </a:solidFill>
            </a:endParaRPr>
          </a:p>
          <a:p>
            <a:endParaRPr lang="en-US"/>
          </a:p>
          <a:p>
            <a:endParaRPr lang="en-US"/>
          </a:p>
          <a:p>
            <a:endParaRPr lang="en-US"/>
          </a:p>
          <a:p>
            <a:r>
              <a:rPr lang="en-US" dirty="0">
                <a:latin typeface="Arial"/>
                <a:ea typeface="Verdana"/>
                <a:cs typeface="Arial"/>
              </a:rPr>
              <a:t> </a:t>
            </a:r>
          </a:p>
          <a:p>
            <a:endParaRPr lang="en-US"/>
          </a:p>
          <a:p>
            <a:endParaRPr lang="en-US"/>
          </a:p>
          <a:p>
            <a:endParaRPr lang="en-US"/>
          </a:p>
          <a:p>
            <a:endParaRPr lang="en-US"/>
          </a:p>
          <a:p>
            <a:endParaRPr lang="en-US"/>
          </a:p>
          <a:p>
            <a:endParaRPr lang="en-US"/>
          </a:p>
          <a:p>
            <a:endParaRPr lang="en-US"/>
          </a:p>
          <a:p>
            <a:endParaRPr lang="en-US"/>
          </a:p>
          <a:p>
            <a:pPr marL="285750" indent="-285750">
              <a:buFont typeface="Calibri" panose="020B0604020202020204" pitchFamily="34" charset="0"/>
              <a:buChar char="-"/>
            </a:pPr>
            <a:endParaRPr lang="en-US"/>
          </a:p>
        </p:txBody>
      </p:sp>
      <p:sp>
        <p:nvSpPr>
          <p:cNvPr id="9" name="Title 3">
            <a:extLst>
              <a:ext uri="{FF2B5EF4-FFF2-40B4-BE49-F238E27FC236}">
                <a16:creationId xmlns:a16="http://schemas.microsoft.com/office/drawing/2014/main" id="{4D27207F-7090-D962-9F29-DA5E16B4B615}"/>
              </a:ext>
            </a:extLst>
          </p:cNvPr>
          <p:cNvSpPr txBox="1">
            <a:spLocks/>
          </p:cNvSpPr>
          <p:nvPr/>
        </p:nvSpPr>
        <p:spPr>
          <a:xfrm>
            <a:off x="831832" y="963071"/>
            <a:ext cx="7791533" cy="1002403"/>
          </a:xfrm>
          <a:prstGeom prst="rect">
            <a:avLst/>
          </a:prstGeom>
        </p:spPr>
        <p:txBody>
          <a:bodyPr lIns="91440" tIns="45720" rIns="91440" bIns="45720" anchor="t"/>
          <a:lstStyle>
            <a:lvl1pPr algn="l" defTabSz="914377" rtl="0" eaLnBrk="1" latinLnBrk="0" hangingPunct="1">
              <a:lnSpc>
                <a:spcPct val="90000"/>
              </a:lnSpc>
              <a:spcBef>
                <a:spcPct val="0"/>
              </a:spcBef>
              <a:buNone/>
              <a:defRPr sz="3200" b="1" i="0" kern="1200">
                <a:solidFill>
                  <a:srgbClr val="C82027"/>
                </a:solidFill>
                <a:latin typeface="Arial" panose="020B0604020202020204" pitchFamily="34" charset="0"/>
                <a:ea typeface="Verdana" panose="020B0604030504040204" pitchFamily="34" charset="0"/>
                <a:cs typeface="Arial" panose="020B0604020202020204" pitchFamily="34" charset="0"/>
              </a:defRPr>
            </a:lvl1pPr>
          </a:lstStyle>
          <a:p>
            <a:r>
              <a:rPr lang="en-US" dirty="0">
                <a:latin typeface="Arial"/>
                <a:ea typeface="Verdana"/>
                <a:cs typeface="Arial"/>
              </a:rPr>
              <a:t>AMC SPRING 2027</a:t>
            </a:r>
          </a:p>
          <a:p>
            <a:r>
              <a:rPr lang="en-US" dirty="0">
                <a:latin typeface="Arial"/>
                <a:ea typeface="Verdana"/>
                <a:cs typeface="Arial"/>
              </a:rPr>
              <a:t> </a:t>
            </a:r>
            <a:endParaRPr lang="en-US" dirty="0"/>
          </a:p>
        </p:txBody>
      </p:sp>
      <p:pic>
        <p:nvPicPr>
          <p:cNvPr id="2" name="Picture 1">
            <a:extLst>
              <a:ext uri="{FF2B5EF4-FFF2-40B4-BE49-F238E27FC236}">
                <a16:creationId xmlns:a16="http://schemas.microsoft.com/office/drawing/2014/main" id="{9A254750-C691-E299-14B8-FAAF0A6E01CC}"/>
              </a:ext>
            </a:extLst>
          </p:cNvPr>
          <p:cNvPicPr>
            <a:picLocks noChangeAspect="1"/>
          </p:cNvPicPr>
          <p:nvPr/>
        </p:nvPicPr>
        <p:blipFill>
          <a:blip r:embed="rId2"/>
          <a:stretch>
            <a:fillRect/>
          </a:stretch>
        </p:blipFill>
        <p:spPr>
          <a:xfrm>
            <a:off x="6095287" y="0"/>
            <a:ext cx="6105893" cy="6858000"/>
          </a:xfrm>
          <a:prstGeom prst="rect">
            <a:avLst/>
          </a:prstGeom>
        </p:spPr>
      </p:pic>
    </p:spTree>
    <p:extLst>
      <p:ext uri="{BB962C8B-B14F-4D97-AF65-F5344CB8AC3E}">
        <p14:creationId xmlns:p14="http://schemas.microsoft.com/office/powerpoint/2010/main" val="129185949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844883-9046-05F7-E665-C6C77171F479}"/>
              </a:ext>
            </a:extLst>
          </p:cNvPr>
          <p:cNvSpPr>
            <a:spLocks noGrp="1"/>
          </p:cNvSpPr>
          <p:nvPr>
            <p:ph sz="half" idx="2"/>
          </p:nvPr>
        </p:nvSpPr>
        <p:spPr>
          <a:xfrm>
            <a:off x="517090" y="4445525"/>
            <a:ext cx="11157820" cy="1942440"/>
          </a:xfrm>
        </p:spPr>
        <p:txBody>
          <a:bodyPr vert="horz" lIns="91440" tIns="45720" rIns="91440" bIns="45720" rtlCol="0" anchor="t">
            <a:normAutofit/>
          </a:bodyPr>
          <a:lstStyle/>
          <a:p>
            <a:pPr algn="ctr"/>
            <a:r>
              <a:rPr lang="en-GB" sz="1200" b="1" dirty="0">
                <a:solidFill>
                  <a:schemeClr val="tx1"/>
                </a:solidFill>
                <a:latin typeface="Arial"/>
                <a:ea typeface="Verdana"/>
                <a:cs typeface="Arial"/>
              </a:rPr>
              <a:t>Want to work with us? Our hotel communications team would love to discuss your goals and objectives. If you're looking to reach industry leaders in hospitality, with dynamic communications that will resonate, get in touch today: </a:t>
            </a:r>
            <a:endParaRPr lang="en-GB" sz="1200" b="1" dirty="0">
              <a:solidFill>
                <a:schemeClr val="tx1"/>
              </a:solidFill>
            </a:endParaRPr>
          </a:p>
          <a:p>
            <a:pPr algn="ctr"/>
            <a:r>
              <a:rPr lang="en-GB" sz="1200" b="1" dirty="0">
                <a:solidFill>
                  <a:srgbClr val="C82027"/>
                </a:solidFill>
                <a:latin typeface="Arial"/>
                <a:ea typeface="Verdana"/>
                <a:cs typeface="Arial"/>
              </a:rPr>
              <a:t>Rachel Jackson &amp; Jo Hogg</a:t>
            </a:r>
            <a:endParaRPr lang="en-GB" sz="1200" b="1" dirty="0">
              <a:solidFill>
                <a:srgbClr val="C82027"/>
              </a:solidFill>
            </a:endParaRPr>
          </a:p>
          <a:p>
            <a:pPr algn="ctr"/>
            <a:r>
              <a:rPr lang="en-GB" sz="1200" b="1" dirty="0">
                <a:solidFill>
                  <a:srgbClr val="C82027"/>
                </a:solidFill>
                <a:latin typeface="Arial"/>
                <a:ea typeface="Verdana"/>
                <a:cs typeface="Arial"/>
              </a:rPr>
              <a:t> </a:t>
            </a:r>
            <a:r>
              <a:rPr lang="en-GB" sz="1200" b="1" dirty="0">
                <a:solidFill>
                  <a:srgbClr val="C82027"/>
                </a:solidFill>
                <a:latin typeface="Arial"/>
                <a:ea typeface="Verdana"/>
                <a:cs typeface="Arial"/>
                <a:hlinkClick r:id="rId3"/>
              </a:rPr>
              <a:t>Communications@BWHHotels.co.uk</a:t>
            </a:r>
            <a:endParaRPr lang="en-GB" sz="1200" b="1" dirty="0">
              <a:solidFill>
                <a:srgbClr val="C82027"/>
              </a:solidFill>
            </a:endParaRPr>
          </a:p>
          <a:p>
            <a:pPr algn="ctr"/>
            <a:endParaRPr lang="en-GB" sz="1200" b="1" dirty="0">
              <a:solidFill>
                <a:srgbClr val="C82027"/>
              </a:solidFill>
            </a:endParaRPr>
          </a:p>
          <a:p>
            <a:pPr algn="ctr"/>
            <a:r>
              <a:rPr lang="en-GB" sz="1200" b="1" dirty="0">
                <a:latin typeface="Arial"/>
                <a:ea typeface="Verdana"/>
                <a:cs typeface="Arial"/>
              </a:rPr>
              <a:t>Please note – this is a sponsorship agreement and not an endorsed supplier listing. All sponsorship requests subject to approval from the Senior Leadership Team at BWH Hotels.</a:t>
            </a:r>
          </a:p>
        </p:txBody>
      </p:sp>
      <p:pic>
        <p:nvPicPr>
          <p:cNvPr id="6" name="Picture Placeholder 5">
            <a:extLst>
              <a:ext uri="{FF2B5EF4-FFF2-40B4-BE49-F238E27FC236}">
                <a16:creationId xmlns:a16="http://schemas.microsoft.com/office/drawing/2014/main" id="{24AF8651-EA84-72AE-1B47-A88C6E914849}"/>
              </a:ext>
            </a:extLst>
          </p:cNvPr>
          <p:cNvPicPr>
            <a:picLocks noGrp="1" noChangeAspect="1"/>
          </p:cNvPicPr>
          <p:nvPr>
            <p:ph type="pic" sz="quarter" idx="11"/>
          </p:nvPr>
        </p:nvPicPr>
        <p:blipFill>
          <a:blip r:embed="rId4"/>
          <a:srcRect t="24768" b="24768"/>
          <a:stretch/>
        </p:blipFill>
        <p:spPr>
          <a:prstGeom prst="rect">
            <a:avLst/>
          </a:prstGeom>
          <a:pattFill prst="wdUpDiag">
            <a:fgClr>
              <a:srgbClr val="172B60"/>
            </a:fgClr>
            <a:bgClr>
              <a:srgbClr val="FFFFFF"/>
            </a:bgClr>
          </a:pattFill>
        </p:spPr>
      </p:pic>
    </p:spTree>
    <p:extLst>
      <p:ext uri="{BB962C8B-B14F-4D97-AF65-F5344CB8AC3E}">
        <p14:creationId xmlns:p14="http://schemas.microsoft.com/office/powerpoint/2010/main" val="212093469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DBDDD-56CC-49A0-E72E-687A6437E60C}"/>
              </a:ext>
            </a:extLst>
          </p:cNvPr>
          <p:cNvSpPr>
            <a:spLocks noGrp="1"/>
          </p:cNvSpPr>
          <p:nvPr>
            <p:ph type="title"/>
          </p:nvPr>
        </p:nvSpPr>
        <p:spPr>
          <a:xfrm>
            <a:off x="1139652" y="2018923"/>
            <a:ext cx="4581144" cy="2354208"/>
          </a:xfrm>
        </p:spPr>
        <p:txBody>
          <a:bodyPr/>
          <a:lstStyle/>
          <a:p>
            <a:r>
              <a:rPr lang="en-GB">
                <a:latin typeface="Arial"/>
                <a:ea typeface="Verdana"/>
                <a:cs typeface="Arial"/>
              </a:rPr>
              <a:t>BWH Hotels GB</a:t>
            </a:r>
            <a:br>
              <a:rPr lang="en-GB">
                <a:latin typeface="Arial"/>
                <a:ea typeface="Verdana"/>
                <a:cs typeface="Arial"/>
              </a:rPr>
            </a:br>
            <a:r>
              <a:rPr lang="en-GB">
                <a:latin typeface="Arial"/>
                <a:ea typeface="Verdana"/>
                <a:cs typeface="Arial"/>
              </a:rPr>
              <a:t>Media Pack</a:t>
            </a:r>
            <a:br>
              <a:rPr lang="en-GB">
                <a:latin typeface="Arial"/>
                <a:ea typeface="Verdana"/>
                <a:cs typeface="Arial"/>
              </a:rPr>
            </a:br>
            <a:r>
              <a:rPr lang="en-GB">
                <a:latin typeface="Arial"/>
                <a:ea typeface="Verdana"/>
                <a:cs typeface="Arial"/>
              </a:rPr>
              <a:t>2026</a:t>
            </a:r>
            <a:endParaRPr lang="en-GB"/>
          </a:p>
        </p:txBody>
      </p:sp>
      <p:pic>
        <p:nvPicPr>
          <p:cNvPr id="9" name="Picture Placeholder 8">
            <a:extLst>
              <a:ext uri="{FF2B5EF4-FFF2-40B4-BE49-F238E27FC236}">
                <a16:creationId xmlns:a16="http://schemas.microsoft.com/office/drawing/2014/main" id="{BAE5C625-6E08-7FCC-01E3-7C0DC43BDC25}"/>
              </a:ext>
            </a:extLst>
          </p:cNvPr>
          <p:cNvPicPr>
            <a:picLocks noGrp="1" noChangeAspect="1"/>
          </p:cNvPicPr>
          <p:nvPr>
            <p:ph type="pic" sz="quarter" idx="12"/>
          </p:nvPr>
        </p:nvPicPr>
        <p:blipFill>
          <a:blip r:embed="rId2"/>
          <a:srcRect l="7636" r="7636"/>
          <a:stretch/>
        </p:blipFill>
        <p:spPr>
          <a:prstGeom prst="rect">
            <a:avLst/>
          </a:prstGeom>
          <a:pattFill prst="wdUpDiag">
            <a:fgClr>
              <a:srgbClr val="172B60"/>
            </a:fgClr>
            <a:bgClr>
              <a:srgbClr val="FFFFFF"/>
            </a:bgClr>
          </a:pattFill>
        </p:spPr>
      </p:pic>
    </p:spTree>
    <p:extLst>
      <p:ext uri="{BB962C8B-B14F-4D97-AF65-F5344CB8AC3E}">
        <p14:creationId xmlns:p14="http://schemas.microsoft.com/office/powerpoint/2010/main" val="402047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A91B83A-3618-3EBE-2F6C-39F8D8F4079B}"/>
              </a:ext>
            </a:extLst>
          </p:cNvPr>
          <p:cNvPicPr>
            <a:picLocks noGrp="1" noChangeAspect="1"/>
          </p:cNvPicPr>
          <p:nvPr>
            <p:ph type="pic" sz="quarter" idx="10"/>
          </p:nvPr>
        </p:nvPicPr>
        <p:blipFill>
          <a:blip r:embed="rId2"/>
          <a:srcRect l="16832" r="16832"/>
          <a:stretch/>
        </p:blipFill>
        <p:spPr>
          <a:prstGeom prst="rect">
            <a:avLst/>
          </a:prstGeom>
          <a:pattFill prst="wdUpDiag">
            <a:fgClr>
              <a:srgbClr val="172B60"/>
            </a:fgClr>
            <a:bgClr>
              <a:srgbClr val="FFFFFF"/>
            </a:bgClr>
          </a:pattFill>
        </p:spPr>
      </p:pic>
      <p:sp>
        <p:nvSpPr>
          <p:cNvPr id="3" name="Content Placeholder 2">
            <a:extLst>
              <a:ext uri="{FF2B5EF4-FFF2-40B4-BE49-F238E27FC236}">
                <a16:creationId xmlns:a16="http://schemas.microsoft.com/office/drawing/2014/main" id="{D201FC08-EE41-E449-04C1-94ACEE8A0F62}"/>
              </a:ext>
            </a:extLst>
          </p:cNvPr>
          <p:cNvSpPr>
            <a:spLocks noGrp="1"/>
          </p:cNvSpPr>
          <p:nvPr>
            <p:ph sz="half" idx="2"/>
          </p:nvPr>
        </p:nvSpPr>
        <p:spPr>
          <a:xfrm>
            <a:off x="517090" y="1913360"/>
            <a:ext cx="4946732" cy="4275983"/>
          </a:xfrm>
        </p:spPr>
        <p:txBody>
          <a:bodyPr vert="horz" lIns="91440" tIns="45720" rIns="91440" bIns="45720" rtlCol="0" anchor="t">
            <a:normAutofit/>
          </a:bodyPr>
          <a:lstStyle/>
          <a:p>
            <a:pPr>
              <a:spcAft>
                <a:spcPts val="600"/>
              </a:spcAft>
            </a:pPr>
            <a:r>
              <a:rPr lang="en-GB" dirty="0">
                <a:latin typeface="Arial"/>
                <a:ea typeface="Verdana"/>
                <a:cs typeface="Arial"/>
              </a:rPr>
              <a:t>At BWH Hotels GB, we represent the</a:t>
            </a:r>
            <a:r>
              <a:rPr lang="en-GB" dirty="0">
                <a:solidFill>
                  <a:srgbClr val="C00000"/>
                </a:solidFill>
                <a:latin typeface="Arial"/>
                <a:ea typeface="Verdana"/>
                <a:cs typeface="Arial"/>
              </a:rPr>
              <a:t> </a:t>
            </a:r>
            <a:r>
              <a:rPr lang="en-GB" b="1" dirty="0">
                <a:solidFill>
                  <a:srgbClr val="C00000"/>
                </a:solidFill>
                <a:latin typeface="Arial"/>
                <a:ea typeface="Verdana"/>
                <a:cs typeface="Arial"/>
              </a:rPr>
              <a:t>largest group of independent hotels in Great Britain</a:t>
            </a:r>
            <a:r>
              <a:rPr lang="en-GB" b="1" dirty="0">
                <a:latin typeface="Arial"/>
                <a:ea typeface="Verdana"/>
                <a:cs typeface="Arial"/>
              </a:rPr>
              <a:t> </a:t>
            </a:r>
            <a:r>
              <a:rPr lang="en-GB" dirty="0">
                <a:latin typeface="Arial"/>
                <a:ea typeface="Verdana"/>
                <a:cs typeface="Arial"/>
              </a:rPr>
              <a:t>(220+) meaning we understand the unique needs and challenges they face daily. Our reach touches every corner of the industry, offering </a:t>
            </a:r>
            <a:r>
              <a:rPr lang="en-GB" b="1" dirty="0">
                <a:latin typeface="Arial"/>
                <a:ea typeface="Verdana"/>
                <a:cs typeface="Arial"/>
              </a:rPr>
              <a:t>access to decision makers; </a:t>
            </a:r>
            <a:r>
              <a:rPr lang="en-GB" dirty="0">
                <a:latin typeface="Arial"/>
                <a:ea typeface="Verdana"/>
                <a:cs typeface="Arial"/>
              </a:rPr>
              <a:t>from Owners to General Managers to Sales, Marketing and Revenue Managers, enabling YOU to stand out in a competitive landscape.  Partner with BWH Hotels GB and unlock the </a:t>
            </a:r>
            <a:r>
              <a:rPr lang="en-GB" b="1" dirty="0">
                <a:solidFill>
                  <a:srgbClr val="C00000"/>
                </a:solidFill>
                <a:latin typeface="Arial"/>
                <a:ea typeface="Verdana"/>
                <a:cs typeface="Arial"/>
              </a:rPr>
              <a:t>potential to reach industry leaders across hotels in GB</a:t>
            </a:r>
            <a:r>
              <a:rPr lang="en-GB" b="1" dirty="0">
                <a:latin typeface="Arial"/>
                <a:ea typeface="Verdana"/>
                <a:cs typeface="Arial"/>
              </a:rPr>
              <a:t>.</a:t>
            </a:r>
            <a:endParaRPr lang="en-US" b="1" dirty="0">
              <a:latin typeface="Arial"/>
              <a:ea typeface="Verdana"/>
              <a:cs typeface="Arial"/>
            </a:endParaRPr>
          </a:p>
          <a:p>
            <a:pPr>
              <a:spcAft>
                <a:spcPts val="600"/>
              </a:spcAft>
            </a:pPr>
            <a:endParaRPr lang="en-GB" b="1"/>
          </a:p>
          <a:p>
            <a:pPr>
              <a:spcAft>
                <a:spcPts val="600"/>
              </a:spcAft>
            </a:pPr>
            <a:r>
              <a:rPr lang="en-GB" b="1" dirty="0">
                <a:latin typeface="Arial"/>
                <a:ea typeface="Verdana"/>
                <a:cs typeface="Arial"/>
              </a:rPr>
              <a:t>Let's work together to create exceptional experiences and business opportunities in 2026 and beyond*</a:t>
            </a:r>
            <a:endParaRPr lang="en-GB" dirty="0">
              <a:latin typeface="Arial"/>
              <a:ea typeface="Verdana"/>
              <a:cs typeface="Arial"/>
            </a:endParaRPr>
          </a:p>
        </p:txBody>
      </p:sp>
      <p:sp>
        <p:nvSpPr>
          <p:cNvPr id="2" name="Title 1">
            <a:extLst>
              <a:ext uri="{FF2B5EF4-FFF2-40B4-BE49-F238E27FC236}">
                <a16:creationId xmlns:a16="http://schemas.microsoft.com/office/drawing/2014/main" id="{94942D59-C83B-DC84-F945-8D8A70897B86}"/>
              </a:ext>
            </a:extLst>
          </p:cNvPr>
          <p:cNvSpPr>
            <a:spLocks noGrp="1"/>
          </p:cNvSpPr>
          <p:nvPr>
            <p:ph type="title"/>
          </p:nvPr>
        </p:nvSpPr>
        <p:spPr>
          <a:xfrm>
            <a:off x="517090" y="359456"/>
            <a:ext cx="4946732" cy="1002403"/>
          </a:xfrm>
        </p:spPr>
        <p:txBody>
          <a:bodyPr anchor="ctr">
            <a:normAutofit/>
          </a:bodyPr>
          <a:lstStyle/>
          <a:p>
            <a:r>
              <a:rPr lang="en-GB"/>
              <a:t>Unlock Opportunities with BWH Hotels GB</a:t>
            </a:r>
            <a:endParaRPr lang="en-US"/>
          </a:p>
        </p:txBody>
      </p:sp>
    </p:spTree>
    <p:extLst>
      <p:ext uri="{BB962C8B-B14F-4D97-AF65-F5344CB8AC3E}">
        <p14:creationId xmlns:p14="http://schemas.microsoft.com/office/powerpoint/2010/main" val="312688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B252D5-8D80-12AB-18C5-F9E1E2F5158A}"/>
              </a:ext>
            </a:extLst>
          </p:cNvPr>
          <p:cNvSpPr>
            <a:spLocks noGrp="1"/>
          </p:cNvSpPr>
          <p:nvPr>
            <p:ph sz="half" idx="1"/>
          </p:nvPr>
        </p:nvSpPr>
        <p:spPr>
          <a:xfrm>
            <a:off x="1744559" y="1407493"/>
            <a:ext cx="3983975" cy="1933849"/>
          </a:xfrm>
        </p:spPr>
        <p:txBody>
          <a:bodyPr>
            <a:normAutofit/>
          </a:bodyPr>
          <a:lstStyle/>
          <a:p>
            <a:r>
              <a:rPr lang="en-GB" b="1">
                <a:solidFill>
                  <a:srgbClr val="C82027"/>
                </a:solidFill>
              </a:rPr>
              <a:t>Unmatched Reach and Influence</a:t>
            </a:r>
          </a:p>
          <a:p>
            <a:r>
              <a:rPr lang="en-GB"/>
              <a:t>As the largest group of independent hoteliers in the UK, BWH Hotels GB offers unparalleled access to a diverse and extensive network of hotels. From operations to IT to marketing, our communications reach industry professionals working from the ground up to Exec level.</a:t>
            </a:r>
            <a:endParaRPr lang="en-GB" sz="1200">
              <a:solidFill>
                <a:srgbClr val="000000"/>
              </a:solidFill>
            </a:endParaRPr>
          </a:p>
        </p:txBody>
      </p:sp>
      <p:sp>
        <p:nvSpPr>
          <p:cNvPr id="3" name="Content Placeholder 2">
            <a:extLst>
              <a:ext uri="{FF2B5EF4-FFF2-40B4-BE49-F238E27FC236}">
                <a16:creationId xmlns:a16="http://schemas.microsoft.com/office/drawing/2014/main" id="{9075DB64-BD4D-0211-8AF6-EE4394278258}"/>
              </a:ext>
            </a:extLst>
          </p:cNvPr>
          <p:cNvSpPr>
            <a:spLocks noGrp="1"/>
          </p:cNvSpPr>
          <p:nvPr>
            <p:ph sz="half" idx="2"/>
          </p:nvPr>
        </p:nvSpPr>
        <p:spPr>
          <a:xfrm>
            <a:off x="7063991" y="3958117"/>
            <a:ext cx="4892047" cy="2242941"/>
          </a:xfrm>
        </p:spPr>
        <p:txBody>
          <a:bodyPr>
            <a:normAutofit lnSpcReduction="10000"/>
          </a:bodyPr>
          <a:lstStyle/>
          <a:p>
            <a:r>
              <a:rPr lang="en-GB" b="1">
                <a:solidFill>
                  <a:srgbClr val="C82027"/>
                </a:solidFill>
              </a:rPr>
              <a:t>Trusted and Respected Brand</a:t>
            </a:r>
          </a:p>
          <a:p>
            <a:r>
              <a:rPr lang="en-GB">
                <a:solidFill>
                  <a:srgbClr val="494F54"/>
                </a:solidFill>
              </a:rPr>
              <a:t>Globally, BWH Hotels was founded in 1946 by M.K. Guertin, a hotelier who started the company as an informal referral system among member hotels. Over the years, it has grown into one of the world's largest collections of independent hotels, with over 4,200 hotels in more than 100 countries, across 19 brands. </a:t>
            </a:r>
            <a:r>
              <a:rPr lang="en-GB"/>
              <a:t>By aligning your brand with ours, you gain instant credibility within the hospitality industry.</a:t>
            </a:r>
            <a:endParaRPr lang="en-US"/>
          </a:p>
        </p:txBody>
      </p:sp>
      <p:sp>
        <p:nvSpPr>
          <p:cNvPr id="6" name="Title 5">
            <a:extLst>
              <a:ext uri="{FF2B5EF4-FFF2-40B4-BE49-F238E27FC236}">
                <a16:creationId xmlns:a16="http://schemas.microsoft.com/office/drawing/2014/main" id="{9D7429E4-3373-FF3E-5EFC-D3DA238D57DE}"/>
              </a:ext>
            </a:extLst>
          </p:cNvPr>
          <p:cNvSpPr>
            <a:spLocks noGrp="1"/>
          </p:cNvSpPr>
          <p:nvPr>
            <p:ph type="title"/>
          </p:nvPr>
        </p:nvSpPr>
        <p:spPr>
          <a:xfrm>
            <a:off x="517090" y="290183"/>
            <a:ext cx="11157820" cy="1002403"/>
          </a:xfrm>
        </p:spPr>
        <p:txBody>
          <a:bodyPr/>
          <a:lstStyle/>
          <a:p>
            <a:r>
              <a:rPr lang="en-GB"/>
              <a:t>Why Work With Us?</a:t>
            </a:r>
            <a:endParaRPr lang="en-US"/>
          </a:p>
        </p:txBody>
      </p:sp>
      <p:sp>
        <p:nvSpPr>
          <p:cNvPr id="7" name="Content Placeholder 2">
            <a:extLst>
              <a:ext uri="{FF2B5EF4-FFF2-40B4-BE49-F238E27FC236}">
                <a16:creationId xmlns:a16="http://schemas.microsoft.com/office/drawing/2014/main" id="{43705470-C2F3-919D-4EC6-7EB0309AEC50}"/>
              </a:ext>
            </a:extLst>
          </p:cNvPr>
          <p:cNvSpPr txBox="1">
            <a:spLocks/>
          </p:cNvSpPr>
          <p:nvPr/>
        </p:nvSpPr>
        <p:spPr>
          <a:xfrm>
            <a:off x="502692" y="1219200"/>
            <a:ext cx="2483735" cy="3066144"/>
          </a:xfrm>
          <a:prstGeom prst="rect">
            <a:avLst/>
          </a:prstGeom>
        </p:spPr>
        <p:txBody>
          <a:bodyPr vert="horz" lIns="91440" tIns="45720" rIns="91440" bIns="45720" rtlCol="0">
            <a:normAutofit/>
          </a:bodyPr>
          <a:lstStyle>
            <a:lvl1pPr marL="0"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189"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2pPr>
            <a:lvl3pPr marL="914377"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3pPr>
            <a:lvl4pPr marL="1371566"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4pPr>
            <a:lvl5pPr marL="1828754"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3" name="Title 5">
            <a:extLst>
              <a:ext uri="{FF2B5EF4-FFF2-40B4-BE49-F238E27FC236}">
                <a16:creationId xmlns:a16="http://schemas.microsoft.com/office/drawing/2014/main" id="{3D0600FF-78C5-3E84-E1C0-D98659D8DB4F}"/>
              </a:ext>
            </a:extLst>
          </p:cNvPr>
          <p:cNvSpPr txBox="1">
            <a:spLocks/>
          </p:cNvSpPr>
          <p:nvPr/>
        </p:nvSpPr>
        <p:spPr>
          <a:xfrm>
            <a:off x="502693" y="1173566"/>
            <a:ext cx="675664" cy="3709315"/>
          </a:xfrm>
          <a:prstGeom prst="rect">
            <a:avLst/>
          </a:prstGeom>
        </p:spPr>
        <p:txBody>
          <a:bodyPr vert="horz" lIns="91440" tIns="45720" rIns="91440" bIns="45720" rtlCol="0" anchor="t">
            <a:normAutofit/>
          </a:bodyPr>
          <a:lstStyle>
            <a:lvl1pPr algn="l" defTabSz="914377" rtl="0" eaLnBrk="1" latinLnBrk="0" hangingPunct="1">
              <a:lnSpc>
                <a:spcPct val="90000"/>
              </a:lnSpc>
              <a:spcBef>
                <a:spcPct val="0"/>
              </a:spcBef>
              <a:buNone/>
              <a:defRPr sz="3200" b="1" i="0" kern="1200">
                <a:solidFill>
                  <a:srgbClr val="C82027"/>
                </a:solidFill>
                <a:latin typeface="Arial" panose="020B0604020202020204" pitchFamily="34" charset="0"/>
                <a:ea typeface="Verdana" panose="020B0604030504040204" pitchFamily="34" charset="0"/>
                <a:cs typeface="Arial" panose="020B0604020202020204" pitchFamily="34" charset="0"/>
              </a:defRPr>
            </a:lvl1pPr>
          </a:lstStyle>
          <a:p>
            <a:r>
              <a:rPr lang="en-GB" sz="16600"/>
              <a:t>1</a:t>
            </a:r>
            <a:endParaRPr lang="en-US" sz="16600"/>
          </a:p>
        </p:txBody>
      </p:sp>
      <p:sp>
        <p:nvSpPr>
          <p:cNvPr id="14" name="Title 5">
            <a:extLst>
              <a:ext uri="{FF2B5EF4-FFF2-40B4-BE49-F238E27FC236}">
                <a16:creationId xmlns:a16="http://schemas.microsoft.com/office/drawing/2014/main" id="{1783945D-50E1-5D36-066C-FC36AE1C2089}"/>
              </a:ext>
            </a:extLst>
          </p:cNvPr>
          <p:cNvSpPr txBox="1">
            <a:spLocks/>
          </p:cNvSpPr>
          <p:nvPr/>
        </p:nvSpPr>
        <p:spPr>
          <a:xfrm>
            <a:off x="5728535" y="3668046"/>
            <a:ext cx="675664" cy="3709315"/>
          </a:xfrm>
          <a:prstGeom prst="rect">
            <a:avLst/>
          </a:prstGeom>
        </p:spPr>
        <p:txBody>
          <a:bodyPr vert="horz" lIns="91440" tIns="45720" rIns="91440" bIns="45720" rtlCol="0" anchor="t">
            <a:normAutofit/>
          </a:bodyPr>
          <a:lstStyle>
            <a:lvl1pPr algn="l" defTabSz="914377" rtl="0" eaLnBrk="1" latinLnBrk="0" hangingPunct="1">
              <a:lnSpc>
                <a:spcPct val="90000"/>
              </a:lnSpc>
              <a:spcBef>
                <a:spcPct val="0"/>
              </a:spcBef>
              <a:buNone/>
              <a:defRPr sz="3200" b="1" i="0" kern="1200">
                <a:solidFill>
                  <a:srgbClr val="C82027"/>
                </a:solidFill>
                <a:latin typeface="Arial" panose="020B0604020202020204" pitchFamily="34" charset="0"/>
                <a:ea typeface="Verdana" panose="020B0604030504040204" pitchFamily="34" charset="0"/>
                <a:cs typeface="Arial" panose="020B0604020202020204" pitchFamily="34" charset="0"/>
              </a:defRPr>
            </a:lvl1pPr>
          </a:lstStyle>
          <a:p>
            <a:r>
              <a:rPr lang="en-GB" sz="16600"/>
              <a:t>2</a:t>
            </a:r>
            <a:endParaRPr lang="en-US" sz="16600"/>
          </a:p>
        </p:txBody>
      </p:sp>
      <p:pic>
        <p:nvPicPr>
          <p:cNvPr id="4" name="Picture 3">
            <a:extLst>
              <a:ext uri="{FF2B5EF4-FFF2-40B4-BE49-F238E27FC236}">
                <a16:creationId xmlns:a16="http://schemas.microsoft.com/office/drawing/2014/main" id="{C030A0A4-57D7-E4C8-81DA-90EFAB931240}"/>
              </a:ext>
            </a:extLst>
          </p:cNvPr>
          <p:cNvPicPr>
            <a:picLocks noChangeAspect="1"/>
          </p:cNvPicPr>
          <p:nvPr/>
        </p:nvPicPr>
        <p:blipFill>
          <a:blip r:embed="rId2"/>
          <a:srcRect l="-152" t="19492" r="93" b="13136"/>
          <a:stretch>
            <a:fillRect/>
          </a:stretch>
        </p:blipFill>
        <p:spPr>
          <a:xfrm>
            <a:off x="6607786" y="567442"/>
            <a:ext cx="5582565" cy="2699912"/>
          </a:xfrm>
          <a:prstGeom prst="rect">
            <a:avLst/>
          </a:prstGeom>
        </p:spPr>
      </p:pic>
      <p:pic>
        <p:nvPicPr>
          <p:cNvPr id="5" name="Picture 4">
            <a:extLst>
              <a:ext uri="{FF2B5EF4-FFF2-40B4-BE49-F238E27FC236}">
                <a16:creationId xmlns:a16="http://schemas.microsoft.com/office/drawing/2014/main" id="{9340F842-1272-B293-7390-B949DFA31D3C}"/>
              </a:ext>
            </a:extLst>
          </p:cNvPr>
          <p:cNvPicPr>
            <a:picLocks noChangeAspect="1"/>
          </p:cNvPicPr>
          <p:nvPr/>
        </p:nvPicPr>
        <p:blipFill>
          <a:blip r:embed="rId3"/>
          <a:srcRect l="-303" t="12419" r="362" b="-536"/>
          <a:stretch>
            <a:fillRect/>
          </a:stretch>
        </p:blipFill>
        <p:spPr>
          <a:xfrm>
            <a:off x="-1" y="3414810"/>
            <a:ext cx="5576254" cy="2782791"/>
          </a:xfrm>
          <a:prstGeom prst="rect">
            <a:avLst/>
          </a:prstGeom>
        </p:spPr>
      </p:pic>
    </p:spTree>
    <p:extLst>
      <p:ext uri="{BB962C8B-B14F-4D97-AF65-F5344CB8AC3E}">
        <p14:creationId xmlns:p14="http://schemas.microsoft.com/office/powerpoint/2010/main" val="9884489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uiExpand="1" build="p"/>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B252D5-8D80-12AB-18C5-F9E1E2F5158A}"/>
              </a:ext>
            </a:extLst>
          </p:cNvPr>
          <p:cNvSpPr>
            <a:spLocks noGrp="1"/>
          </p:cNvSpPr>
          <p:nvPr>
            <p:ph sz="half" idx="1"/>
          </p:nvPr>
        </p:nvSpPr>
        <p:spPr>
          <a:xfrm>
            <a:off x="1744559" y="3943997"/>
            <a:ext cx="3976095" cy="2030236"/>
          </a:xfrm>
        </p:spPr>
        <p:txBody>
          <a:bodyPr>
            <a:normAutofit fontScale="70000" lnSpcReduction="20000"/>
          </a:bodyPr>
          <a:lstStyle/>
          <a:p>
            <a:r>
              <a:rPr lang="en-GB" sz="2000" b="1">
                <a:solidFill>
                  <a:srgbClr val="C82027"/>
                </a:solidFill>
                <a:ea typeface="+mn-lt"/>
              </a:rPr>
              <a:t>Industry Leading Experts</a:t>
            </a:r>
            <a:endParaRPr lang="en-GB" sz="2000">
              <a:solidFill>
                <a:srgbClr val="C82027"/>
              </a:solidFill>
              <a:ea typeface="+mn-lt"/>
            </a:endParaRPr>
          </a:p>
          <a:p>
            <a:r>
              <a:rPr lang="en-GB" sz="2000">
                <a:solidFill>
                  <a:srgbClr val="494F55"/>
                </a:solidFill>
              </a:rPr>
              <a:t>From our SEO strategy to our sales and revenue champions, our team are our biggest strength with serious persuasion power amongst our hoteliers. Whether you’re looking to upsell guest software or influence F&amp;B purchasing, our team can help to tailor your communications to best suit our hoteliers’ needs.</a:t>
            </a:r>
          </a:p>
        </p:txBody>
      </p:sp>
      <p:sp>
        <p:nvSpPr>
          <p:cNvPr id="3" name="Content Placeholder 2">
            <a:extLst>
              <a:ext uri="{FF2B5EF4-FFF2-40B4-BE49-F238E27FC236}">
                <a16:creationId xmlns:a16="http://schemas.microsoft.com/office/drawing/2014/main" id="{9075DB64-BD4D-0211-8AF6-EE4394278258}"/>
              </a:ext>
            </a:extLst>
          </p:cNvPr>
          <p:cNvSpPr>
            <a:spLocks noGrp="1"/>
          </p:cNvSpPr>
          <p:nvPr>
            <p:ph sz="half" idx="2"/>
          </p:nvPr>
        </p:nvSpPr>
        <p:spPr>
          <a:xfrm>
            <a:off x="7790953" y="1509298"/>
            <a:ext cx="4250793" cy="2242941"/>
          </a:xfrm>
        </p:spPr>
        <p:txBody>
          <a:bodyPr>
            <a:normAutofit/>
          </a:bodyPr>
          <a:lstStyle/>
          <a:p>
            <a:r>
              <a:rPr lang="en-GB" sz="1600" b="1">
                <a:solidFill>
                  <a:srgbClr val="C82027"/>
                </a:solidFill>
                <a:ea typeface="+mn-lt"/>
              </a:rPr>
              <a:t>Sustainable Credentials</a:t>
            </a:r>
          </a:p>
          <a:p>
            <a:r>
              <a:rPr lang="en-GB"/>
              <a:t>At BWH Hotels GB, we are committed to sustainability and responsible business practices. Partnering with us means aligning with a brand that values and promotes environmental and social responsibility at a time when it matters.</a:t>
            </a:r>
            <a:endParaRPr lang="en-US" sz="1200"/>
          </a:p>
        </p:txBody>
      </p:sp>
      <p:sp>
        <p:nvSpPr>
          <p:cNvPr id="6" name="Title 5">
            <a:extLst>
              <a:ext uri="{FF2B5EF4-FFF2-40B4-BE49-F238E27FC236}">
                <a16:creationId xmlns:a16="http://schemas.microsoft.com/office/drawing/2014/main" id="{9D7429E4-3373-FF3E-5EFC-D3DA238D57DE}"/>
              </a:ext>
            </a:extLst>
          </p:cNvPr>
          <p:cNvSpPr>
            <a:spLocks noGrp="1"/>
          </p:cNvSpPr>
          <p:nvPr>
            <p:ph type="title"/>
          </p:nvPr>
        </p:nvSpPr>
        <p:spPr>
          <a:xfrm>
            <a:off x="517090" y="238229"/>
            <a:ext cx="11157820" cy="1002403"/>
          </a:xfrm>
        </p:spPr>
        <p:txBody>
          <a:bodyPr/>
          <a:lstStyle/>
          <a:p>
            <a:r>
              <a:rPr lang="en-GB"/>
              <a:t>What Makes Us Different?</a:t>
            </a:r>
            <a:endParaRPr lang="en-US"/>
          </a:p>
        </p:txBody>
      </p:sp>
      <p:sp>
        <p:nvSpPr>
          <p:cNvPr id="7" name="Content Placeholder 2">
            <a:extLst>
              <a:ext uri="{FF2B5EF4-FFF2-40B4-BE49-F238E27FC236}">
                <a16:creationId xmlns:a16="http://schemas.microsoft.com/office/drawing/2014/main" id="{43705470-C2F3-919D-4EC6-7EB0309AEC50}"/>
              </a:ext>
            </a:extLst>
          </p:cNvPr>
          <p:cNvSpPr txBox="1">
            <a:spLocks/>
          </p:cNvSpPr>
          <p:nvPr/>
        </p:nvSpPr>
        <p:spPr>
          <a:xfrm>
            <a:off x="502692" y="3668046"/>
            <a:ext cx="2483735" cy="3066144"/>
          </a:xfrm>
          <a:prstGeom prst="rect">
            <a:avLst/>
          </a:prstGeom>
        </p:spPr>
        <p:txBody>
          <a:bodyPr vert="horz" lIns="91440" tIns="45720" rIns="91440" bIns="45720" rtlCol="0">
            <a:normAutofit/>
          </a:bodyPr>
          <a:lstStyle>
            <a:lvl1pPr marL="0"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189"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2pPr>
            <a:lvl3pPr marL="914377"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3pPr>
            <a:lvl4pPr marL="1371566"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4pPr>
            <a:lvl5pPr marL="1828754"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3" name="Title 5">
            <a:extLst>
              <a:ext uri="{FF2B5EF4-FFF2-40B4-BE49-F238E27FC236}">
                <a16:creationId xmlns:a16="http://schemas.microsoft.com/office/drawing/2014/main" id="{3D0600FF-78C5-3E84-E1C0-D98659D8DB4F}"/>
              </a:ext>
            </a:extLst>
          </p:cNvPr>
          <p:cNvSpPr txBox="1">
            <a:spLocks/>
          </p:cNvSpPr>
          <p:nvPr/>
        </p:nvSpPr>
        <p:spPr>
          <a:xfrm>
            <a:off x="502693" y="3752239"/>
            <a:ext cx="675664" cy="3709315"/>
          </a:xfrm>
          <a:prstGeom prst="rect">
            <a:avLst/>
          </a:prstGeom>
        </p:spPr>
        <p:txBody>
          <a:bodyPr vert="horz" lIns="91440" tIns="45720" rIns="91440" bIns="45720" rtlCol="0" anchor="t">
            <a:normAutofit/>
          </a:bodyPr>
          <a:lstStyle>
            <a:lvl1pPr algn="l" defTabSz="914377" rtl="0" eaLnBrk="1" latinLnBrk="0" hangingPunct="1">
              <a:lnSpc>
                <a:spcPct val="90000"/>
              </a:lnSpc>
              <a:spcBef>
                <a:spcPct val="0"/>
              </a:spcBef>
              <a:buNone/>
              <a:defRPr sz="3200" b="1" i="0" kern="1200">
                <a:solidFill>
                  <a:srgbClr val="C82027"/>
                </a:solidFill>
                <a:latin typeface="Arial" panose="020B0604020202020204" pitchFamily="34" charset="0"/>
                <a:ea typeface="Verdana" panose="020B0604030504040204" pitchFamily="34" charset="0"/>
                <a:cs typeface="Arial" panose="020B0604020202020204" pitchFamily="34" charset="0"/>
              </a:defRPr>
            </a:lvl1pPr>
          </a:lstStyle>
          <a:p>
            <a:r>
              <a:rPr lang="en-GB" sz="16600"/>
              <a:t>3</a:t>
            </a:r>
            <a:endParaRPr lang="en-US" sz="16600"/>
          </a:p>
        </p:txBody>
      </p:sp>
      <p:sp>
        <p:nvSpPr>
          <p:cNvPr id="14" name="Title 5">
            <a:extLst>
              <a:ext uri="{FF2B5EF4-FFF2-40B4-BE49-F238E27FC236}">
                <a16:creationId xmlns:a16="http://schemas.microsoft.com/office/drawing/2014/main" id="{1783945D-50E1-5D36-066C-FC36AE1C2089}"/>
              </a:ext>
            </a:extLst>
          </p:cNvPr>
          <p:cNvSpPr txBox="1">
            <a:spLocks/>
          </p:cNvSpPr>
          <p:nvPr/>
        </p:nvSpPr>
        <p:spPr>
          <a:xfrm>
            <a:off x="6417972" y="1187712"/>
            <a:ext cx="675664" cy="3709315"/>
          </a:xfrm>
          <a:prstGeom prst="rect">
            <a:avLst/>
          </a:prstGeom>
        </p:spPr>
        <p:txBody>
          <a:bodyPr vert="horz" lIns="91440" tIns="45720" rIns="91440" bIns="45720" rtlCol="0" anchor="t">
            <a:normAutofit/>
          </a:bodyPr>
          <a:lstStyle>
            <a:lvl1pPr algn="l" defTabSz="914377" rtl="0" eaLnBrk="1" latinLnBrk="0" hangingPunct="1">
              <a:lnSpc>
                <a:spcPct val="90000"/>
              </a:lnSpc>
              <a:spcBef>
                <a:spcPct val="0"/>
              </a:spcBef>
              <a:buNone/>
              <a:defRPr sz="3200" b="1" i="0" kern="1200">
                <a:solidFill>
                  <a:srgbClr val="C82027"/>
                </a:solidFill>
                <a:latin typeface="Arial" panose="020B0604020202020204" pitchFamily="34" charset="0"/>
                <a:ea typeface="Verdana" panose="020B0604030504040204" pitchFamily="34" charset="0"/>
                <a:cs typeface="Arial" panose="020B0604020202020204" pitchFamily="34" charset="0"/>
              </a:defRPr>
            </a:lvl1pPr>
          </a:lstStyle>
          <a:p>
            <a:r>
              <a:rPr lang="en-GB" sz="16600"/>
              <a:t>4</a:t>
            </a:r>
            <a:endParaRPr lang="en-US" sz="16600"/>
          </a:p>
        </p:txBody>
      </p:sp>
      <p:pic>
        <p:nvPicPr>
          <p:cNvPr id="12" name="Picture 11">
            <a:extLst>
              <a:ext uri="{FF2B5EF4-FFF2-40B4-BE49-F238E27FC236}">
                <a16:creationId xmlns:a16="http://schemas.microsoft.com/office/drawing/2014/main" id="{75495147-D2F1-3057-E481-0EF7E2224591}"/>
              </a:ext>
            </a:extLst>
          </p:cNvPr>
          <p:cNvPicPr>
            <a:picLocks noChangeAspect="1"/>
          </p:cNvPicPr>
          <p:nvPr/>
        </p:nvPicPr>
        <p:blipFill>
          <a:blip r:embed="rId2"/>
          <a:srcRect t="77" r="-268" b="16564"/>
          <a:stretch>
            <a:fillRect/>
          </a:stretch>
        </p:blipFill>
        <p:spPr>
          <a:xfrm>
            <a:off x="2272" y="1093045"/>
            <a:ext cx="5795533" cy="2711219"/>
          </a:xfrm>
          <a:prstGeom prst="rect">
            <a:avLst/>
          </a:prstGeom>
        </p:spPr>
      </p:pic>
      <p:pic>
        <p:nvPicPr>
          <p:cNvPr id="15" name="Picture 14">
            <a:extLst>
              <a:ext uri="{FF2B5EF4-FFF2-40B4-BE49-F238E27FC236}">
                <a16:creationId xmlns:a16="http://schemas.microsoft.com/office/drawing/2014/main" id="{CF57CAE3-D432-9198-1D5C-0EC2B24A37BF}"/>
              </a:ext>
            </a:extLst>
          </p:cNvPr>
          <p:cNvPicPr>
            <a:picLocks noChangeAspect="1"/>
          </p:cNvPicPr>
          <p:nvPr/>
        </p:nvPicPr>
        <p:blipFill>
          <a:blip r:embed="rId3"/>
          <a:srcRect l="-56" b="17426"/>
          <a:stretch>
            <a:fillRect/>
          </a:stretch>
        </p:blipFill>
        <p:spPr>
          <a:xfrm>
            <a:off x="6342935" y="3480521"/>
            <a:ext cx="5847521" cy="2716019"/>
          </a:xfrm>
          <a:prstGeom prst="rect">
            <a:avLst/>
          </a:prstGeom>
        </p:spPr>
      </p:pic>
    </p:spTree>
    <p:extLst>
      <p:ext uri="{BB962C8B-B14F-4D97-AF65-F5344CB8AC3E}">
        <p14:creationId xmlns:p14="http://schemas.microsoft.com/office/powerpoint/2010/main" val="1412115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7A437F-3412-9E54-4ED7-7277904AAE5B}"/>
              </a:ext>
            </a:extLst>
          </p:cNvPr>
          <p:cNvSpPr>
            <a:spLocks noGrp="1"/>
          </p:cNvSpPr>
          <p:nvPr>
            <p:ph type="title"/>
          </p:nvPr>
        </p:nvSpPr>
        <p:spPr/>
        <p:txBody>
          <a:bodyPr/>
          <a:lstStyle/>
          <a:p>
            <a:r>
              <a:rPr lang="en-US"/>
              <a:t>Our Channels At A Glance</a:t>
            </a:r>
          </a:p>
        </p:txBody>
      </p:sp>
      <p:pic>
        <p:nvPicPr>
          <p:cNvPr id="47" name="Picture 46">
            <a:extLst>
              <a:ext uri="{FF2B5EF4-FFF2-40B4-BE49-F238E27FC236}">
                <a16:creationId xmlns:a16="http://schemas.microsoft.com/office/drawing/2014/main" id="{3A7307BA-6B63-C36A-FB45-69B5BC83A641}"/>
              </a:ext>
            </a:extLst>
          </p:cNvPr>
          <p:cNvPicPr>
            <a:picLocks noChangeAspect="1"/>
          </p:cNvPicPr>
          <p:nvPr/>
        </p:nvPicPr>
        <p:blipFill>
          <a:blip r:embed="rId3"/>
          <a:stretch>
            <a:fillRect/>
          </a:stretch>
        </p:blipFill>
        <p:spPr>
          <a:xfrm>
            <a:off x="1169072" y="1625600"/>
            <a:ext cx="9701456" cy="6858000"/>
          </a:xfrm>
          <a:prstGeom prst="rect">
            <a:avLst/>
          </a:prstGeom>
        </p:spPr>
      </p:pic>
    </p:spTree>
    <p:extLst>
      <p:ext uri="{BB962C8B-B14F-4D97-AF65-F5344CB8AC3E}">
        <p14:creationId xmlns:p14="http://schemas.microsoft.com/office/powerpoint/2010/main" val="169174709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D0B96-04FB-BBF9-7D00-42128C99B400}"/>
            </a:ext>
          </a:extLst>
        </p:cNvPr>
        <p:cNvGrpSpPr/>
        <p:nvPr/>
      </p:nvGrpSpPr>
      <p:grpSpPr>
        <a:xfrm>
          <a:off x="0" y="0"/>
          <a:ext cx="0" cy="0"/>
          <a:chOff x="0" y="0"/>
          <a:chExt cx="0" cy="0"/>
        </a:xfrm>
      </p:grpSpPr>
      <p:sp>
        <p:nvSpPr>
          <p:cNvPr id="8" name="Content Placeholder 1">
            <a:extLst>
              <a:ext uri="{FF2B5EF4-FFF2-40B4-BE49-F238E27FC236}">
                <a16:creationId xmlns:a16="http://schemas.microsoft.com/office/drawing/2014/main" id="{708CF1FD-F547-8CA2-E016-17407E3ACEC3}"/>
              </a:ext>
            </a:extLst>
          </p:cNvPr>
          <p:cNvSpPr txBox="1">
            <a:spLocks/>
          </p:cNvSpPr>
          <p:nvPr/>
        </p:nvSpPr>
        <p:spPr>
          <a:xfrm>
            <a:off x="938988" y="2579711"/>
            <a:ext cx="4816890" cy="4275982"/>
          </a:xfrm>
          <a:prstGeom prst="rect">
            <a:avLst/>
          </a:prstGeom>
        </p:spPr>
        <p:txBody>
          <a:bodyPr vert="horz" lIns="91440" tIns="45720" rIns="91440" bIns="45720" rtlCol="0" anchor="ctr">
            <a:normAutofit fontScale="92500" lnSpcReduction="10000"/>
          </a:bodyPr>
          <a:lstStyle>
            <a:lvl1pPr marL="0"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189"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2pPr>
            <a:lvl3pPr marL="914377"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3pPr>
            <a:lvl4pPr marL="1371566"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4pPr>
            <a:lvl5pPr marL="1828754"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494F55"/>
              </a:solidFill>
              <a:latin typeface="Arial"/>
              <a:ea typeface="Verdana"/>
              <a:cs typeface="Arial"/>
            </a:endParaRPr>
          </a:p>
          <a:p>
            <a:pPr marL="285750" indent="-285750">
              <a:buFont typeface="Calibri"/>
              <a:buChar char="-"/>
            </a:pPr>
            <a:r>
              <a:rPr lang="en-US" dirty="0">
                <a:latin typeface="Arial"/>
                <a:ea typeface="Verdana"/>
                <a:cs typeface="Arial"/>
              </a:rPr>
              <a:t>Accessible only to members (password protected)</a:t>
            </a:r>
            <a:endParaRPr lang="en-US" dirty="0"/>
          </a:p>
          <a:p>
            <a:pPr marL="285750" indent="-285750">
              <a:buFont typeface="Calibri"/>
              <a:buChar char="-"/>
            </a:pPr>
            <a:r>
              <a:rPr lang="en-US" dirty="0">
                <a:latin typeface="Arial"/>
                <a:ea typeface="Verdana"/>
                <a:cs typeface="Arial"/>
              </a:rPr>
              <a:t>2.5k monthly views</a:t>
            </a:r>
          </a:p>
          <a:p>
            <a:pPr marL="285750" indent="-285750">
              <a:buFont typeface="Calibri"/>
              <a:buChar char="-"/>
            </a:pPr>
            <a:r>
              <a:rPr lang="en-US" dirty="0">
                <a:latin typeface="Arial"/>
                <a:ea typeface="Verdana"/>
                <a:cs typeface="Arial"/>
              </a:rPr>
              <a:t>1.1k monthly unique users</a:t>
            </a:r>
          </a:p>
          <a:p>
            <a:pPr marL="285750" indent="-285750">
              <a:buFont typeface="Calibri" panose="020B0604020202020204" pitchFamily="34" charset="0"/>
              <a:buChar char="-"/>
            </a:pPr>
            <a:r>
              <a:rPr lang="en-US" dirty="0">
                <a:latin typeface="Arial"/>
                <a:ea typeface="Verdana"/>
                <a:cs typeface="Arial"/>
              </a:rPr>
              <a:t>A mix of GMs, Sales, Marketing, Revenue professionals and Owners</a:t>
            </a:r>
          </a:p>
          <a:p>
            <a:pPr marL="285750" indent="-285750">
              <a:buFont typeface="Calibri"/>
              <a:buChar char="-"/>
            </a:pPr>
            <a:endParaRPr lang="en-US">
              <a:solidFill>
                <a:srgbClr val="494F55"/>
              </a:solidFill>
            </a:endParaRPr>
          </a:p>
          <a:p>
            <a:r>
              <a:rPr lang="en-US" b="1" dirty="0">
                <a:solidFill>
                  <a:schemeClr val="accent1"/>
                </a:solidFill>
                <a:latin typeface="Arial"/>
                <a:ea typeface="Verdana"/>
                <a:cs typeface="Arial"/>
              </a:rPr>
              <a:t>Media Options:</a:t>
            </a:r>
          </a:p>
          <a:p>
            <a:r>
              <a:rPr lang="en-US" b="1" dirty="0">
                <a:solidFill>
                  <a:schemeClr val="accent1"/>
                </a:solidFill>
                <a:latin typeface="Arial"/>
                <a:ea typeface="Verdana"/>
                <a:cs typeface="Arial"/>
              </a:rPr>
              <a:t>Sponsored Post with link to website</a:t>
            </a:r>
          </a:p>
          <a:p>
            <a:r>
              <a:rPr lang="en-US" b="1" dirty="0">
                <a:solidFill>
                  <a:schemeClr val="accent1"/>
                </a:solidFill>
                <a:latin typeface="Arial"/>
                <a:ea typeface="Verdana"/>
                <a:cs typeface="Arial"/>
              </a:rPr>
              <a:t>Promotion in weekly Bulletin newsletter </a:t>
            </a:r>
            <a:r>
              <a:rPr lang="en-US" b="1" dirty="0">
                <a:solidFill>
                  <a:srgbClr val="C00000"/>
                </a:solidFill>
                <a:latin typeface="Arial"/>
                <a:ea typeface="Verdana"/>
                <a:cs typeface="Arial"/>
              </a:rPr>
              <a:t>(60% average open rate, 35% average click rate)</a:t>
            </a:r>
          </a:p>
          <a:p>
            <a:endParaRPr lang="en-US" dirty="0">
              <a:solidFill>
                <a:srgbClr val="C00000"/>
              </a:solidFill>
              <a:latin typeface="Arial"/>
              <a:ea typeface="Verdana"/>
              <a:cs typeface="Arial"/>
            </a:endParaRPr>
          </a:p>
          <a:p>
            <a:r>
              <a:rPr lang="en-US" dirty="0">
                <a:solidFill>
                  <a:schemeClr val="accent6">
                    <a:lumMod val="50000"/>
                  </a:schemeClr>
                </a:solidFill>
                <a:latin typeface="Arial"/>
                <a:ea typeface="Verdana"/>
                <a:cs typeface="Arial"/>
              </a:rPr>
              <a:t>Live for a minimum of 6 months</a:t>
            </a:r>
          </a:p>
          <a:p>
            <a:r>
              <a:rPr lang="en-US" dirty="0">
                <a:latin typeface="Arial"/>
                <a:ea typeface="Verdana"/>
                <a:cs typeface="Arial"/>
              </a:rPr>
              <a:t>£999 - Content is supplied by you with BWH approval</a:t>
            </a:r>
            <a:endParaRPr lang="en-US" dirty="0">
              <a:solidFill>
                <a:srgbClr val="505457"/>
              </a:solidFill>
            </a:endParaRPr>
          </a:p>
          <a:p>
            <a:endParaRPr lang="en-US"/>
          </a:p>
          <a:p>
            <a:r>
              <a:rPr lang="en-US" dirty="0">
                <a:latin typeface="Arial"/>
                <a:ea typeface="Verdana"/>
                <a:cs typeface="Arial"/>
              </a:rPr>
              <a:t>*Maximum of 2 campaigns per brands</a:t>
            </a:r>
            <a:endParaRPr lang="en-US" dirty="0"/>
          </a:p>
          <a:p>
            <a:endParaRPr lang="en-US"/>
          </a:p>
          <a:p>
            <a:endParaRPr lang="en-US"/>
          </a:p>
          <a:p>
            <a:r>
              <a:rPr lang="en-US" dirty="0">
                <a:latin typeface="Arial"/>
                <a:ea typeface="Verdana"/>
                <a:cs typeface="Arial"/>
              </a:rPr>
              <a:t> </a:t>
            </a:r>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9" name="Title 3">
            <a:extLst>
              <a:ext uri="{FF2B5EF4-FFF2-40B4-BE49-F238E27FC236}">
                <a16:creationId xmlns:a16="http://schemas.microsoft.com/office/drawing/2014/main" id="{8B2649F3-B00C-4AA8-85A1-FA0156599A9A}"/>
              </a:ext>
            </a:extLst>
          </p:cNvPr>
          <p:cNvSpPr txBox="1">
            <a:spLocks/>
          </p:cNvSpPr>
          <p:nvPr/>
        </p:nvSpPr>
        <p:spPr>
          <a:xfrm>
            <a:off x="831832" y="963071"/>
            <a:ext cx="7791533" cy="1002403"/>
          </a:xfrm>
          <a:prstGeom prst="rect">
            <a:avLst/>
          </a:prstGeom>
        </p:spPr>
        <p:txBody>
          <a:bodyPr lIns="91440" tIns="45720" rIns="91440" bIns="45720" anchor="t"/>
          <a:lstStyle>
            <a:lvl1pPr algn="l" defTabSz="914377" rtl="0" eaLnBrk="1" latinLnBrk="0" hangingPunct="1">
              <a:lnSpc>
                <a:spcPct val="90000"/>
              </a:lnSpc>
              <a:spcBef>
                <a:spcPct val="0"/>
              </a:spcBef>
              <a:buNone/>
              <a:defRPr sz="3200" b="1" i="0" kern="1200">
                <a:solidFill>
                  <a:srgbClr val="C82027"/>
                </a:solidFill>
                <a:latin typeface="Arial" panose="020B0604020202020204" pitchFamily="34" charset="0"/>
                <a:ea typeface="Verdana" panose="020B0604030504040204" pitchFamily="34" charset="0"/>
                <a:cs typeface="Arial" panose="020B0604020202020204" pitchFamily="34" charset="0"/>
              </a:defRPr>
            </a:lvl1pPr>
          </a:lstStyle>
          <a:p>
            <a:r>
              <a:rPr lang="en-US">
                <a:latin typeface="Arial"/>
                <a:ea typeface="Verdana"/>
                <a:cs typeface="Arial"/>
              </a:rPr>
              <a:t>The BWH News Desk</a:t>
            </a:r>
            <a:endParaRPr lang="en-US"/>
          </a:p>
        </p:txBody>
      </p:sp>
      <p:pic>
        <p:nvPicPr>
          <p:cNvPr id="3" name="Picture 2" descr="A computer with a website on the screen&#10;&#10;AI-generated content may be incorrect.">
            <a:extLst>
              <a:ext uri="{FF2B5EF4-FFF2-40B4-BE49-F238E27FC236}">
                <a16:creationId xmlns:a16="http://schemas.microsoft.com/office/drawing/2014/main" id="{851B4FA8-6DC6-4DCD-9CD3-CF3A4380F5C4}"/>
              </a:ext>
            </a:extLst>
          </p:cNvPr>
          <p:cNvPicPr>
            <a:picLocks noChangeAspect="1"/>
          </p:cNvPicPr>
          <p:nvPr/>
        </p:nvPicPr>
        <p:blipFill>
          <a:blip r:embed="rId2"/>
          <a:stretch>
            <a:fillRect/>
          </a:stretch>
        </p:blipFill>
        <p:spPr>
          <a:xfrm>
            <a:off x="6266140" y="740767"/>
            <a:ext cx="4417407" cy="3679032"/>
          </a:xfrm>
          <a:prstGeom prst="rect">
            <a:avLst/>
          </a:prstGeom>
        </p:spPr>
      </p:pic>
      <p:pic>
        <p:nvPicPr>
          <p:cNvPr id="4" name="Picture 3" descr="A cell phone with a screen showing a website&#10;&#10;AI-generated content may be incorrect.">
            <a:extLst>
              <a:ext uri="{FF2B5EF4-FFF2-40B4-BE49-F238E27FC236}">
                <a16:creationId xmlns:a16="http://schemas.microsoft.com/office/drawing/2014/main" id="{7DD5A2F0-EB63-370A-7551-73494154FD0F}"/>
              </a:ext>
            </a:extLst>
          </p:cNvPr>
          <p:cNvPicPr>
            <a:picLocks noChangeAspect="1"/>
          </p:cNvPicPr>
          <p:nvPr/>
        </p:nvPicPr>
        <p:blipFill>
          <a:blip r:embed="rId3"/>
          <a:stretch>
            <a:fillRect/>
          </a:stretch>
        </p:blipFill>
        <p:spPr>
          <a:xfrm>
            <a:off x="7661082" y="1715765"/>
            <a:ext cx="5138277" cy="4275428"/>
          </a:xfrm>
          <a:prstGeom prst="rect">
            <a:avLst/>
          </a:prstGeom>
        </p:spPr>
      </p:pic>
    </p:spTree>
    <p:extLst>
      <p:ext uri="{BB962C8B-B14F-4D97-AF65-F5344CB8AC3E}">
        <p14:creationId xmlns:p14="http://schemas.microsoft.com/office/powerpoint/2010/main" val="215363993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E1164-8194-2A01-8826-D0A88C3A0582}"/>
            </a:ext>
          </a:extLst>
        </p:cNvPr>
        <p:cNvGrpSpPr/>
        <p:nvPr/>
      </p:nvGrpSpPr>
      <p:grpSpPr>
        <a:xfrm>
          <a:off x="0" y="0"/>
          <a:ext cx="0" cy="0"/>
          <a:chOff x="0" y="0"/>
          <a:chExt cx="0" cy="0"/>
        </a:xfrm>
      </p:grpSpPr>
      <p:sp>
        <p:nvSpPr>
          <p:cNvPr id="8" name="Content Placeholder 1">
            <a:extLst>
              <a:ext uri="{FF2B5EF4-FFF2-40B4-BE49-F238E27FC236}">
                <a16:creationId xmlns:a16="http://schemas.microsoft.com/office/drawing/2014/main" id="{8BB6B3DA-C4C4-027D-D128-D1EF97334C65}"/>
              </a:ext>
            </a:extLst>
          </p:cNvPr>
          <p:cNvSpPr txBox="1">
            <a:spLocks/>
          </p:cNvSpPr>
          <p:nvPr/>
        </p:nvSpPr>
        <p:spPr>
          <a:xfrm>
            <a:off x="831832" y="2759185"/>
            <a:ext cx="4816890" cy="4275982"/>
          </a:xfrm>
          <a:prstGeom prst="rect">
            <a:avLst/>
          </a:prstGeom>
        </p:spPr>
        <p:txBody>
          <a:bodyPr vert="horz" lIns="91440" tIns="45720" rIns="91440" bIns="45720" rtlCol="0" anchor="ctr">
            <a:normAutofit/>
          </a:bodyPr>
          <a:lstStyle>
            <a:lvl1pPr marL="0"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189"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2pPr>
            <a:lvl3pPr marL="914377"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3pPr>
            <a:lvl4pPr marL="1371566"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4pPr>
            <a:lvl5pPr marL="1828754"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Calibri,Sans-Serif"/>
              <a:buChar char="-"/>
            </a:pPr>
            <a:r>
              <a:rPr lang="en-US" dirty="0">
                <a:latin typeface="Arial"/>
                <a:ea typeface="Verdana"/>
                <a:cs typeface="Arial"/>
              </a:rPr>
              <a:t>Sent quarterly to 300 Revenue Managers at BWH Hotels</a:t>
            </a:r>
            <a:endParaRPr lang="en-US" dirty="0">
              <a:solidFill>
                <a:srgbClr val="172B60"/>
              </a:solidFill>
              <a:latin typeface="Arial"/>
              <a:ea typeface="Verdana"/>
              <a:cs typeface="Arial"/>
            </a:endParaRPr>
          </a:p>
          <a:p>
            <a:pPr marL="285750" indent="-285750">
              <a:buFont typeface="Calibri,Sans-Serif"/>
              <a:buChar char="-"/>
            </a:pPr>
            <a:r>
              <a:rPr lang="en-US" dirty="0">
                <a:solidFill>
                  <a:srgbClr val="494F55"/>
                </a:solidFill>
                <a:latin typeface="Arial"/>
                <a:ea typeface="Verdana"/>
                <a:cs typeface="Arial"/>
              </a:rPr>
              <a:t>4x opportunities per year</a:t>
            </a:r>
          </a:p>
          <a:p>
            <a:pPr marL="285750" indent="-285750">
              <a:buFont typeface="Calibri,Sans-Serif"/>
              <a:buChar char="-"/>
            </a:pPr>
            <a:r>
              <a:rPr lang="en-US" dirty="0">
                <a:latin typeface="Arial"/>
                <a:ea typeface="Verdana"/>
                <a:cs typeface="Arial"/>
              </a:rPr>
              <a:t>60% average open rate</a:t>
            </a:r>
            <a:endParaRPr lang="en-US" dirty="0"/>
          </a:p>
          <a:p>
            <a:endParaRPr lang="en-US" b="1">
              <a:solidFill>
                <a:schemeClr val="accent1"/>
              </a:solidFill>
              <a:latin typeface="Arial"/>
              <a:ea typeface="Verdana"/>
              <a:cs typeface="Arial"/>
            </a:endParaRPr>
          </a:p>
          <a:p>
            <a:r>
              <a:rPr lang="en-US" b="1" dirty="0">
                <a:solidFill>
                  <a:schemeClr val="accent1"/>
                </a:solidFill>
                <a:latin typeface="Arial"/>
                <a:ea typeface="Verdana"/>
                <a:cs typeface="Arial"/>
              </a:rPr>
              <a:t>Media Options:</a:t>
            </a:r>
            <a:endParaRPr lang="en-US" dirty="0">
              <a:solidFill>
                <a:schemeClr val="accent1"/>
              </a:solidFill>
            </a:endParaRPr>
          </a:p>
          <a:p>
            <a:r>
              <a:rPr lang="en-US" b="1" dirty="0">
                <a:solidFill>
                  <a:schemeClr val="accent1"/>
                </a:solidFill>
                <a:latin typeface="Arial"/>
                <a:ea typeface="Verdana"/>
                <a:cs typeface="Arial"/>
              </a:rPr>
              <a:t>Sponsored Solus</a:t>
            </a:r>
          </a:p>
          <a:p>
            <a:r>
              <a:rPr lang="en-US" dirty="0">
                <a:latin typeface="Arial"/>
                <a:ea typeface="Verdana"/>
                <a:cs typeface="Arial"/>
              </a:rPr>
              <a:t>£500 - Content is supplied by you with BWH approval</a:t>
            </a:r>
            <a:endParaRPr lang="en-US" dirty="0">
              <a:solidFill>
                <a:srgbClr val="505457"/>
              </a:solidFill>
            </a:endParaRPr>
          </a:p>
          <a:p>
            <a:endParaRPr lang="en-US"/>
          </a:p>
          <a:p>
            <a:endParaRPr lang="en-US"/>
          </a:p>
          <a:p>
            <a:endParaRPr lang="en-US"/>
          </a:p>
          <a:p>
            <a:r>
              <a:rPr lang="en-US" dirty="0">
                <a:latin typeface="Arial"/>
                <a:ea typeface="Verdana"/>
                <a:cs typeface="Arial"/>
              </a:rPr>
              <a:t> </a:t>
            </a:r>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9" name="Title 3">
            <a:extLst>
              <a:ext uri="{FF2B5EF4-FFF2-40B4-BE49-F238E27FC236}">
                <a16:creationId xmlns:a16="http://schemas.microsoft.com/office/drawing/2014/main" id="{C96BB261-A17E-03B1-8FEC-F5F65204FC25}"/>
              </a:ext>
            </a:extLst>
          </p:cNvPr>
          <p:cNvSpPr txBox="1">
            <a:spLocks/>
          </p:cNvSpPr>
          <p:nvPr/>
        </p:nvSpPr>
        <p:spPr>
          <a:xfrm>
            <a:off x="831832" y="963071"/>
            <a:ext cx="7791533" cy="1002403"/>
          </a:xfrm>
          <a:prstGeom prst="rect">
            <a:avLst/>
          </a:prstGeom>
        </p:spPr>
        <p:txBody>
          <a:bodyPr lIns="91440" tIns="45720" rIns="91440" bIns="45720" anchor="t"/>
          <a:lstStyle>
            <a:lvl1pPr algn="l" defTabSz="914377" rtl="0" eaLnBrk="1" latinLnBrk="0" hangingPunct="1">
              <a:lnSpc>
                <a:spcPct val="90000"/>
              </a:lnSpc>
              <a:spcBef>
                <a:spcPct val="0"/>
              </a:spcBef>
              <a:buNone/>
              <a:defRPr sz="3200" b="1" i="0" kern="1200">
                <a:solidFill>
                  <a:srgbClr val="C82027"/>
                </a:solidFill>
                <a:latin typeface="Arial" panose="020B0604020202020204" pitchFamily="34" charset="0"/>
                <a:ea typeface="Verdana" panose="020B0604030504040204" pitchFamily="34" charset="0"/>
                <a:cs typeface="Arial" panose="020B0604020202020204" pitchFamily="34" charset="0"/>
              </a:defRPr>
            </a:lvl1pPr>
          </a:lstStyle>
          <a:p>
            <a:r>
              <a:rPr lang="en-US">
                <a:latin typeface="Arial"/>
                <a:ea typeface="Verdana"/>
                <a:cs typeface="Arial"/>
              </a:rPr>
              <a:t>BWH Revenue </a:t>
            </a:r>
            <a:endParaRPr lang="en-US"/>
          </a:p>
          <a:p>
            <a:r>
              <a:rPr lang="en-US">
                <a:latin typeface="Arial"/>
                <a:ea typeface="Verdana"/>
                <a:cs typeface="Arial"/>
              </a:rPr>
              <a:t>Champ</a:t>
            </a:r>
            <a:endParaRPr lang="en-US"/>
          </a:p>
          <a:p>
            <a:endParaRPr lang="en-US"/>
          </a:p>
        </p:txBody>
      </p:sp>
      <p:pic>
        <p:nvPicPr>
          <p:cNvPr id="6" name="Picture 5" descr="A cell phone with a screen showing a website&#10;&#10;AI-generated content may be incorrect.">
            <a:extLst>
              <a:ext uri="{FF2B5EF4-FFF2-40B4-BE49-F238E27FC236}">
                <a16:creationId xmlns:a16="http://schemas.microsoft.com/office/drawing/2014/main" id="{F18ED75B-D7C7-3C3A-1EA5-204F5C2C9D9D}"/>
              </a:ext>
            </a:extLst>
          </p:cNvPr>
          <p:cNvPicPr>
            <a:picLocks noChangeAspect="1"/>
          </p:cNvPicPr>
          <p:nvPr/>
        </p:nvPicPr>
        <p:blipFill>
          <a:blip r:embed="rId2"/>
          <a:stretch>
            <a:fillRect/>
          </a:stretch>
        </p:blipFill>
        <p:spPr>
          <a:xfrm>
            <a:off x="5372411" y="53690"/>
            <a:ext cx="7542560" cy="6281442"/>
          </a:xfrm>
          <a:prstGeom prst="rect">
            <a:avLst/>
          </a:prstGeom>
        </p:spPr>
      </p:pic>
    </p:spTree>
    <p:extLst>
      <p:ext uri="{BB962C8B-B14F-4D97-AF65-F5344CB8AC3E}">
        <p14:creationId xmlns:p14="http://schemas.microsoft.com/office/powerpoint/2010/main" val="2430673455"/>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98139-551F-39B8-BA3F-5F0841426E75}"/>
            </a:ext>
          </a:extLst>
        </p:cNvPr>
        <p:cNvGrpSpPr/>
        <p:nvPr/>
      </p:nvGrpSpPr>
      <p:grpSpPr>
        <a:xfrm>
          <a:off x="0" y="0"/>
          <a:ext cx="0" cy="0"/>
          <a:chOff x="0" y="0"/>
          <a:chExt cx="0" cy="0"/>
        </a:xfrm>
      </p:grpSpPr>
      <p:sp>
        <p:nvSpPr>
          <p:cNvPr id="8" name="Content Placeholder 1">
            <a:extLst>
              <a:ext uri="{FF2B5EF4-FFF2-40B4-BE49-F238E27FC236}">
                <a16:creationId xmlns:a16="http://schemas.microsoft.com/office/drawing/2014/main" id="{093C8728-BA27-8DC1-8BA9-976B1D6124C7}"/>
              </a:ext>
            </a:extLst>
          </p:cNvPr>
          <p:cNvSpPr txBox="1">
            <a:spLocks/>
          </p:cNvSpPr>
          <p:nvPr/>
        </p:nvSpPr>
        <p:spPr>
          <a:xfrm>
            <a:off x="831832" y="2674518"/>
            <a:ext cx="4816890" cy="4275982"/>
          </a:xfrm>
          <a:prstGeom prst="rect">
            <a:avLst/>
          </a:prstGeom>
        </p:spPr>
        <p:txBody>
          <a:bodyPr vert="horz" lIns="91440" tIns="45720" rIns="91440" bIns="45720" rtlCol="0" anchor="ctr">
            <a:normAutofit/>
          </a:bodyPr>
          <a:lstStyle>
            <a:lvl1pPr marL="0"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189"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2pPr>
            <a:lvl3pPr marL="914377"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3pPr>
            <a:lvl4pPr marL="1371566"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4pPr>
            <a:lvl5pPr marL="1828754" indent="0" algn="l" defTabSz="914377" rtl="0" eaLnBrk="1" latinLnBrk="0" hangingPunct="1">
              <a:lnSpc>
                <a:spcPct val="120000"/>
              </a:lnSpc>
              <a:spcBef>
                <a:spcPts val="0"/>
              </a:spcBef>
              <a:buFont typeface="Arial" panose="020B0604020202020204" pitchFamily="34" charset="0"/>
              <a:buNone/>
              <a:defRPr sz="1400" b="0" i="0" kern="1200">
                <a:solidFill>
                  <a:schemeClr val="tx2"/>
                </a:solidFill>
                <a:latin typeface="Arial" panose="020B0604020202020204" pitchFamily="34" charset="0"/>
                <a:ea typeface="Verdana" panose="020B060403050404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Calibri,Sans-Serif"/>
              <a:buChar char="-"/>
            </a:pPr>
            <a:r>
              <a:rPr lang="en-US" dirty="0">
                <a:latin typeface="Arial"/>
                <a:ea typeface="Verdana"/>
                <a:cs typeface="Arial"/>
              </a:rPr>
              <a:t>Sent quarterly to 300+ Sales Managers at BWH Hotels</a:t>
            </a:r>
            <a:endParaRPr lang="en-US" dirty="0">
              <a:solidFill>
                <a:srgbClr val="172B60"/>
              </a:solidFill>
              <a:latin typeface="Arial"/>
              <a:ea typeface="Verdana"/>
              <a:cs typeface="Arial"/>
            </a:endParaRPr>
          </a:p>
          <a:p>
            <a:pPr marL="285750" indent="-285750">
              <a:buFont typeface="Calibri,Sans-Serif"/>
              <a:buChar char="-"/>
            </a:pPr>
            <a:r>
              <a:rPr lang="en-US" dirty="0">
                <a:solidFill>
                  <a:srgbClr val="494F55"/>
                </a:solidFill>
                <a:latin typeface="Arial"/>
                <a:ea typeface="Verdana"/>
                <a:cs typeface="Arial"/>
              </a:rPr>
              <a:t>4x opportunities per year</a:t>
            </a:r>
          </a:p>
          <a:p>
            <a:pPr marL="285750" indent="-285750">
              <a:buFont typeface="Calibri,Sans-Serif"/>
              <a:buChar char="-"/>
            </a:pPr>
            <a:r>
              <a:rPr lang="en-US" dirty="0">
                <a:latin typeface="Arial"/>
                <a:ea typeface="Verdana"/>
                <a:cs typeface="Arial"/>
              </a:rPr>
              <a:t>70% average open rate</a:t>
            </a:r>
            <a:endParaRPr lang="en-US" dirty="0"/>
          </a:p>
          <a:p>
            <a:endParaRPr lang="en-US" b="1">
              <a:solidFill>
                <a:schemeClr val="accent1"/>
              </a:solidFill>
              <a:latin typeface="Arial"/>
              <a:ea typeface="Verdana"/>
              <a:cs typeface="Arial"/>
            </a:endParaRPr>
          </a:p>
          <a:p>
            <a:r>
              <a:rPr lang="en-US" b="1" dirty="0">
                <a:solidFill>
                  <a:schemeClr val="accent1"/>
                </a:solidFill>
                <a:latin typeface="Arial"/>
                <a:ea typeface="Verdana"/>
                <a:cs typeface="Arial"/>
              </a:rPr>
              <a:t>Media Options:</a:t>
            </a:r>
            <a:endParaRPr lang="en-US" dirty="0">
              <a:solidFill>
                <a:schemeClr val="accent1"/>
              </a:solidFill>
            </a:endParaRPr>
          </a:p>
          <a:p>
            <a:r>
              <a:rPr lang="en-US" b="1" dirty="0">
                <a:solidFill>
                  <a:schemeClr val="accent1"/>
                </a:solidFill>
                <a:latin typeface="Arial"/>
                <a:ea typeface="Verdana"/>
                <a:cs typeface="Arial"/>
              </a:rPr>
              <a:t>Sponsored Solus</a:t>
            </a:r>
          </a:p>
          <a:p>
            <a:r>
              <a:rPr lang="en-US" dirty="0">
                <a:latin typeface="Arial"/>
                <a:ea typeface="Verdana"/>
                <a:cs typeface="Arial"/>
              </a:rPr>
              <a:t>£500 - Content is supplied by you with BWH approval</a:t>
            </a:r>
            <a:endParaRPr lang="en-US" dirty="0">
              <a:solidFill>
                <a:srgbClr val="505457"/>
              </a:solidFill>
            </a:endParaRPr>
          </a:p>
          <a:p>
            <a:endParaRPr lang="en-US"/>
          </a:p>
          <a:p>
            <a:endParaRPr lang="en-US"/>
          </a:p>
          <a:p>
            <a:endParaRPr lang="en-US"/>
          </a:p>
          <a:p>
            <a:r>
              <a:rPr lang="en-US" dirty="0">
                <a:latin typeface="Arial"/>
                <a:ea typeface="Verdana"/>
                <a:cs typeface="Arial"/>
              </a:rPr>
              <a:t> </a:t>
            </a:r>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9" name="Title 3">
            <a:extLst>
              <a:ext uri="{FF2B5EF4-FFF2-40B4-BE49-F238E27FC236}">
                <a16:creationId xmlns:a16="http://schemas.microsoft.com/office/drawing/2014/main" id="{285B1765-6A7B-5294-DD2A-87612DB3CCED}"/>
              </a:ext>
            </a:extLst>
          </p:cNvPr>
          <p:cNvSpPr txBox="1">
            <a:spLocks/>
          </p:cNvSpPr>
          <p:nvPr/>
        </p:nvSpPr>
        <p:spPr>
          <a:xfrm>
            <a:off x="831832" y="963071"/>
            <a:ext cx="7791533" cy="1002403"/>
          </a:xfrm>
          <a:prstGeom prst="rect">
            <a:avLst/>
          </a:prstGeom>
        </p:spPr>
        <p:txBody>
          <a:bodyPr lIns="91440" tIns="45720" rIns="91440" bIns="45720" anchor="t"/>
          <a:lstStyle>
            <a:lvl1pPr algn="l" defTabSz="914377" rtl="0" eaLnBrk="1" latinLnBrk="0" hangingPunct="1">
              <a:lnSpc>
                <a:spcPct val="90000"/>
              </a:lnSpc>
              <a:spcBef>
                <a:spcPct val="0"/>
              </a:spcBef>
              <a:buNone/>
              <a:defRPr sz="3200" b="1" i="0" kern="1200">
                <a:solidFill>
                  <a:srgbClr val="C82027"/>
                </a:solidFill>
                <a:latin typeface="Arial" panose="020B0604020202020204" pitchFamily="34" charset="0"/>
                <a:ea typeface="Verdana" panose="020B0604030504040204" pitchFamily="34" charset="0"/>
                <a:cs typeface="Arial" panose="020B0604020202020204" pitchFamily="34" charset="0"/>
              </a:defRPr>
            </a:lvl1pPr>
          </a:lstStyle>
          <a:p>
            <a:r>
              <a:rPr lang="en-US">
                <a:latin typeface="Arial"/>
                <a:ea typeface="Verdana"/>
                <a:cs typeface="Arial"/>
              </a:rPr>
              <a:t>BWH Sales</a:t>
            </a:r>
            <a:endParaRPr lang="en-US"/>
          </a:p>
          <a:p>
            <a:r>
              <a:rPr lang="en-US">
                <a:latin typeface="Arial"/>
                <a:ea typeface="Verdana"/>
                <a:cs typeface="Arial"/>
              </a:rPr>
              <a:t>Champ</a:t>
            </a:r>
            <a:endParaRPr lang="en-US"/>
          </a:p>
          <a:p>
            <a:endParaRPr lang="en-US"/>
          </a:p>
        </p:txBody>
      </p:sp>
      <p:pic>
        <p:nvPicPr>
          <p:cNvPr id="2" name="Picture 1" descr="A cellphone with a screen showing a website&#10;&#10;AI-generated content may be incorrect.">
            <a:extLst>
              <a:ext uri="{FF2B5EF4-FFF2-40B4-BE49-F238E27FC236}">
                <a16:creationId xmlns:a16="http://schemas.microsoft.com/office/drawing/2014/main" id="{3BB47D72-DF01-3F05-8DFB-D174E4ACF95C}"/>
              </a:ext>
            </a:extLst>
          </p:cNvPr>
          <p:cNvPicPr>
            <a:picLocks noChangeAspect="1"/>
          </p:cNvPicPr>
          <p:nvPr/>
        </p:nvPicPr>
        <p:blipFill>
          <a:blip r:embed="rId2"/>
          <a:stretch>
            <a:fillRect/>
          </a:stretch>
        </p:blipFill>
        <p:spPr>
          <a:xfrm>
            <a:off x="5523159" y="129686"/>
            <a:ext cx="7167961" cy="5975195"/>
          </a:xfrm>
          <a:prstGeom prst="rect">
            <a:avLst/>
          </a:prstGeom>
        </p:spPr>
      </p:pic>
    </p:spTree>
    <p:extLst>
      <p:ext uri="{BB962C8B-B14F-4D97-AF65-F5344CB8AC3E}">
        <p14:creationId xmlns:p14="http://schemas.microsoft.com/office/powerpoint/2010/main" val="3171383913"/>
      </p:ext>
    </p:extLst>
  </p:cSld>
  <p:clrMapOvr>
    <a:masterClrMapping/>
  </p:clrMapOvr>
  <p:transition spd="slow">
    <p:fade/>
  </p:transition>
</p:sld>
</file>

<file path=ppt/theme/theme1.xml><?xml version="1.0" encoding="utf-8"?>
<a:theme xmlns:a="http://schemas.openxmlformats.org/drawingml/2006/main" name="Business Updates">
  <a:themeElements>
    <a:clrScheme name="BWH Group">
      <a:dk1>
        <a:srgbClr val="172B60"/>
      </a:dk1>
      <a:lt1>
        <a:srgbClr val="FFFFFF"/>
      </a:lt1>
      <a:dk2>
        <a:srgbClr val="494F55"/>
      </a:dk2>
      <a:lt2>
        <a:srgbClr val="FFFFFF"/>
      </a:lt2>
      <a:accent1>
        <a:srgbClr val="C72027"/>
      </a:accent1>
      <a:accent2>
        <a:srgbClr val="172B60"/>
      </a:accent2>
      <a:accent3>
        <a:srgbClr val="494F55"/>
      </a:accent3>
      <a:accent4>
        <a:srgbClr val="E39093"/>
      </a:accent4>
      <a:accent5>
        <a:srgbClr val="8B95AF"/>
      </a:accent5>
      <a:accent6>
        <a:srgbClr val="A3A7AA"/>
      </a:accent6>
      <a:hlink>
        <a:srgbClr val="C72027"/>
      </a:hlink>
      <a:folHlink>
        <a:srgbClr val="494F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12700" rIns="0" bIns="0" rtlCol="0">
        <a:spAutoFit/>
      </a:bodyPr>
      <a:lstStyle>
        <a:defPPr marL="12700" marR="5080" algn="ctr">
          <a:lnSpc>
            <a:spcPct val="125800"/>
          </a:lnSpc>
          <a:spcBef>
            <a:spcPts val="100"/>
          </a:spcBef>
          <a:defRPr sz="2400" spc="-50" dirty="0">
            <a:solidFill>
              <a:srgbClr val="FFFFFF"/>
            </a:solidFill>
            <a:latin typeface="Verdana"/>
            <a:cs typeface="Verdan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b680e67-70c7-4280-a415-0179fa2e07ad">
      <Terms xmlns="http://schemas.microsoft.com/office/infopath/2007/PartnerControls"/>
    </lcf76f155ced4ddcb4097134ff3c332f>
    <TaxCatchAll xmlns="c8bdaacf-1481-4800-b3aa-d8040998c4e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A477C246B4934AB4E1C7FFA849FFE7" ma:contentTypeVersion="15" ma:contentTypeDescription="Create a new document." ma:contentTypeScope="" ma:versionID="ca7aee087218ca95e3bd31a338929b0d">
  <xsd:schema xmlns:xsd="http://www.w3.org/2001/XMLSchema" xmlns:xs="http://www.w3.org/2001/XMLSchema" xmlns:p="http://schemas.microsoft.com/office/2006/metadata/properties" xmlns:ns2="c8bdaacf-1481-4800-b3aa-d8040998c4e7" xmlns:ns3="1b680e67-70c7-4280-a415-0179fa2e07ad" targetNamespace="http://schemas.microsoft.com/office/2006/metadata/properties" ma:root="true" ma:fieldsID="7c4d554c6f536d699ba6642f0a3cd9a5" ns2:_="" ns3:_="">
    <xsd:import namespace="c8bdaacf-1481-4800-b3aa-d8040998c4e7"/>
    <xsd:import namespace="1b680e67-70c7-4280-a415-0179fa2e07a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ServiceSearchProperties"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bdaacf-1481-4800-b3aa-d8040998c4e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bc0b978-2f30-4222-a949-9d7d2d249ee4}" ma:internalName="TaxCatchAll" ma:showField="CatchAllData" ma:web="c8bdaacf-1481-4800-b3aa-d8040998c4e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b680e67-70c7-4280-a415-0179fa2e07a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b4cbcb1-e7f7-42bc-8309-bca58ea3c60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E0C856-7DAD-40BE-933A-9AE7EE681979}">
  <ds:schemaRefs>
    <ds:schemaRef ds:uri="05ce6502-0f26-401e-81d5-f602092c8390"/>
    <ds:schemaRef ds:uri="872e1aea-0b9f-4fd5-ba2e-a0b1b678f6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1b680e67-70c7-4280-a415-0179fa2e07ad"/>
    <ds:schemaRef ds:uri="c8bdaacf-1481-4800-b3aa-d8040998c4e7"/>
  </ds:schemaRefs>
</ds:datastoreItem>
</file>

<file path=customXml/itemProps2.xml><?xml version="1.0" encoding="utf-8"?>
<ds:datastoreItem xmlns:ds="http://schemas.openxmlformats.org/officeDocument/2006/customXml" ds:itemID="{47A7EADE-E086-430F-9595-82985BCFB4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bdaacf-1481-4800-b3aa-d8040998c4e7"/>
    <ds:schemaRef ds:uri="1b680e67-70c7-4280-a415-0179fa2e07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93C0B5-1B64-4583-BE1F-89BD98B312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Widescreen</PresentationFormat>
  <Slides>15</Slides>
  <Notes>2</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Business Updates</vt:lpstr>
      <vt:lpstr>PowerPoint Presentation</vt:lpstr>
      <vt:lpstr>BWH Hotels GB Media Pack 2026</vt:lpstr>
      <vt:lpstr>Unlock Opportunities with BWH Hotels GB</vt:lpstr>
      <vt:lpstr>Why Work With Us?</vt:lpstr>
      <vt:lpstr>What Makes Us Different?</vt:lpstr>
      <vt:lpstr>Our Channels At A Glance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Chloe Chadwick</dc:creator>
  <cp:revision>136</cp:revision>
  <dcterms:created xsi:type="dcterms:W3CDTF">2022-11-07T10:48:24Z</dcterms:created>
  <dcterms:modified xsi:type="dcterms:W3CDTF">2025-12-18T16:43:04Z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0x01010097A477C246B4934AB4E1C7FFA849FFE7</vt:lpwstr>
  </property>
  <property fmtid="{D5CDD505-2E9C-101B-9397-08002B2CF9AE}" pid="3" name="MediaServiceImageTags">
    <vt:lpwstr/>
  </property>
</Properties>
</file>